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</p:sldIdLst>
  <p:sldSz cx="9753600" cy="7315200"/>
  <p:notesSz cx="6858000" cy="9144000"/>
  <p:embeddedFontLs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Arial Bold" panose="020B0704020202020204" pitchFamily="34" charset="0"/>
      <p:regular r:id="rId20"/>
      <p:bold r:id="rId21"/>
    </p:embeddedFont>
    <p:embeddedFont>
      <p:font typeface="Arial Bold Italics" panose="020B0604020202020204" charset="0"/>
      <p:regular r:id="rId22"/>
    </p:embeddedFont>
    <p:embeddedFont>
      <p:font typeface="Times New Roman Bold" panose="02020803070505020304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5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9.sv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image" Target="../media/image25.png"/><Relationship Id="rId10" Type="http://schemas.openxmlformats.org/officeDocument/2006/relationships/image" Target="../media/image29.gif"/><Relationship Id="rId4" Type="http://schemas.openxmlformats.org/officeDocument/2006/relationships/image" Target="../media/image24.png"/><Relationship Id="rId9" Type="http://schemas.openxmlformats.org/officeDocument/2006/relationships/hyperlink" Target="http://www.bigoo.ws/Images/fishes-gif/Fishes-213861.ht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9.sv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image" Target="../media/image25.png"/><Relationship Id="rId10" Type="http://schemas.openxmlformats.org/officeDocument/2006/relationships/image" Target="../media/image29.gif"/><Relationship Id="rId4" Type="http://schemas.openxmlformats.org/officeDocument/2006/relationships/image" Target="../media/image24.png"/><Relationship Id="rId9" Type="http://schemas.openxmlformats.org/officeDocument/2006/relationships/hyperlink" Target="http://www.bigoo.ws/Images/fishes-gif/Fishes-213861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5.png"/><Relationship Id="rId5" Type="http://schemas.openxmlformats.org/officeDocument/2006/relationships/image" Target="../media/image20.svg"/><Relationship Id="rId10" Type="http://schemas.openxmlformats.org/officeDocument/2006/relationships/image" Target="../media/image24.png"/><Relationship Id="rId4" Type="http://schemas.openxmlformats.org/officeDocument/2006/relationships/image" Target="../media/image19.sv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.gif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12" Type="http://schemas.openxmlformats.org/officeDocument/2006/relationships/hyperlink" Target="http://www.bigoo.ws/Images/fishes-gif/Fining-Nemo-Rose-Snowglobe-215588.ht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11" Type="http://schemas.openxmlformats.org/officeDocument/2006/relationships/image" Target="../media/image43.gif"/><Relationship Id="rId5" Type="http://schemas.openxmlformats.org/officeDocument/2006/relationships/image" Target="../media/image38.gif"/><Relationship Id="rId10" Type="http://schemas.openxmlformats.org/officeDocument/2006/relationships/hyperlink" Target="http://www.bigoo.ws/Images/fishes-gif/Fishes-188084.htm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oo.ws/Images/fishes-gif/Fining-Nemo-Rose-Snowglobe-215588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8.gif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8600"/>
            <a:ext cx="9753600" cy="7315200"/>
            <a:chOff x="0" y="0"/>
            <a:chExt cx="13004800" cy="9753600"/>
          </a:xfrm>
        </p:grpSpPr>
        <p:sp>
          <p:nvSpPr>
            <p:cNvPr id="3" name="Freeform 3" descr="BABY 1 (54).jpg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333" r="-333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2400" y="76201"/>
            <a:ext cx="9525000" cy="1143000"/>
            <a:chOff x="0" y="0"/>
            <a:chExt cx="11027461" cy="1489926"/>
          </a:xfrm>
        </p:grpSpPr>
        <p:sp>
          <p:nvSpPr>
            <p:cNvPr id="5" name="Freeform 5"/>
            <p:cNvSpPr/>
            <p:nvPr/>
          </p:nvSpPr>
          <p:spPr>
            <a:xfrm>
              <a:off x="40767" y="40767"/>
              <a:ext cx="10946003" cy="1408430"/>
            </a:xfrm>
            <a:custGeom>
              <a:avLst/>
              <a:gdLst/>
              <a:ahLst/>
              <a:cxnLst/>
              <a:rect l="l" t="t" r="r" b="b"/>
              <a:pathLst>
                <a:path w="10946003" h="1408430">
                  <a:moveTo>
                    <a:pt x="0" y="704215"/>
                  </a:moveTo>
                  <a:cubicBezTo>
                    <a:pt x="0" y="315214"/>
                    <a:pt x="2450338" y="0"/>
                    <a:pt x="5473065" y="0"/>
                  </a:cubicBezTo>
                  <a:cubicBezTo>
                    <a:pt x="8495793" y="0"/>
                    <a:pt x="10946003" y="315214"/>
                    <a:pt x="10946003" y="704215"/>
                  </a:cubicBezTo>
                  <a:cubicBezTo>
                    <a:pt x="10946003" y="1093216"/>
                    <a:pt x="8495665" y="1408430"/>
                    <a:pt x="5472938" y="1408430"/>
                  </a:cubicBezTo>
                  <a:cubicBezTo>
                    <a:pt x="2450210" y="1408430"/>
                    <a:pt x="0" y="1093089"/>
                    <a:pt x="0" y="704215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1027537" cy="1489964"/>
            </a:xfrm>
            <a:custGeom>
              <a:avLst/>
              <a:gdLst/>
              <a:ahLst/>
              <a:cxnLst/>
              <a:rect l="l" t="t" r="r" b="b"/>
              <a:pathLst>
                <a:path w="11027537" h="1489964">
                  <a:moveTo>
                    <a:pt x="0" y="744982"/>
                  </a:moveTo>
                  <a:lnTo>
                    <a:pt x="40767" y="744982"/>
                  </a:lnTo>
                  <a:lnTo>
                    <a:pt x="0" y="744982"/>
                  </a:lnTo>
                  <a:cubicBezTo>
                    <a:pt x="0" y="302641"/>
                    <a:pt x="2531491" y="0"/>
                    <a:pt x="5513705" y="0"/>
                  </a:cubicBezTo>
                  <a:cubicBezTo>
                    <a:pt x="8495919" y="0"/>
                    <a:pt x="11027410" y="302641"/>
                    <a:pt x="11027410" y="744982"/>
                  </a:cubicBezTo>
                  <a:lnTo>
                    <a:pt x="10986770" y="744982"/>
                  </a:lnTo>
                  <a:lnTo>
                    <a:pt x="11027537" y="744982"/>
                  </a:lnTo>
                  <a:cubicBezTo>
                    <a:pt x="11027537" y="1187323"/>
                    <a:pt x="8496046" y="1489964"/>
                    <a:pt x="5513832" y="1489964"/>
                  </a:cubicBezTo>
                  <a:lnTo>
                    <a:pt x="5513832" y="1449197"/>
                  </a:lnTo>
                  <a:lnTo>
                    <a:pt x="5513832" y="1489964"/>
                  </a:lnTo>
                  <a:cubicBezTo>
                    <a:pt x="2531491" y="1489964"/>
                    <a:pt x="0" y="1187323"/>
                    <a:pt x="0" y="744982"/>
                  </a:cubicBezTo>
                  <a:lnTo>
                    <a:pt x="40767" y="744982"/>
                  </a:lnTo>
                  <a:lnTo>
                    <a:pt x="81407" y="744982"/>
                  </a:lnTo>
                  <a:lnTo>
                    <a:pt x="40767" y="744982"/>
                  </a:lnTo>
                  <a:lnTo>
                    <a:pt x="0" y="744982"/>
                  </a:lnTo>
                  <a:moveTo>
                    <a:pt x="81407" y="744982"/>
                  </a:moveTo>
                  <a:cubicBezTo>
                    <a:pt x="81407" y="767461"/>
                    <a:pt x="63246" y="785749"/>
                    <a:pt x="40640" y="785749"/>
                  </a:cubicBezTo>
                  <a:cubicBezTo>
                    <a:pt x="18034" y="785749"/>
                    <a:pt x="0" y="767461"/>
                    <a:pt x="0" y="744982"/>
                  </a:cubicBezTo>
                  <a:cubicBezTo>
                    <a:pt x="0" y="722503"/>
                    <a:pt x="18161" y="704215"/>
                    <a:pt x="40767" y="704215"/>
                  </a:cubicBezTo>
                  <a:cubicBezTo>
                    <a:pt x="63373" y="704215"/>
                    <a:pt x="81534" y="722376"/>
                    <a:pt x="81534" y="744982"/>
                  </a:cubicBezTo>
                  <a:cubicBezTo>
                    <a:pt x="81534" y="1080516"/>
                    <a:pt x="2450719" y="1408557"/>
                    <a:pt x="5513832" y="1408557"/>
                  </a:cubicBezTo>
                  <a:cubicBezTo>
                    <a:pt x="8576945" y="1408557"/>
                    <a:pt x="10946003" y="1080516"/>
                    <a:pt x="10946003" y="744982"/>
                  </a:cubicBezTo>
                  <a:cubicBezTo>
                    <a:pt x="10946003" y="409448"/>
                    <a:pt x="8576818" y="81407"/>
                    <a:pt x="5513705" y="81407"/>
                  </a:cubicBezTo>
                  <a:lnTo>
                    <a:pt x="5513705" y="40767"/>
                  </a:lnTo>
                  <a:lnTo>
                    <a:pt x="5513705" y="81407"/>
                  </a:lnTo>
                  <a:cubicBezTo>
                    <a:pt x="2450592" y="81407"/>
                    <a:pt x="81407" y="409448"/>
                    <a:pt x="81407" y="744982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1347" y="533400"/>
            <a:ext cx="9642253" cy="36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TRƯỜNG MẦM NON NGHĨA TRUNG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1371629"/>
            <a:ext cx="7696200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 spc="3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/>
            <a:r>
              <a:rPr lang="en-US" sz="2000" b="1" spc="3" dirty="0">
                <a:latin typeface="Times New Roman"/>
                <a:ea typeface="Times New Roman"/>
                <a:cs typeface="Times New Roman"/>
                <a:sym typeface="Times New Roman"/>
              </a:rPr>
              <a:t>LĨNH VỰC PHÁT TRIỂN THẨM MỸ</a:t>
            </a:r>
          </a:p>
          <a:p>
            <a:pPr algn="ctr"/>
            <a:r>
              <a:rPr lang="en-US" sz="2000" b="1" spc="3" dirty="0">
                <a:latin typeface="Times New Roman"/>
                <a:ea typeface="Times New Roman"/>
                <a:cs typeface="Times New Roman"/>
                <a:sym typeface="Times New Roman"/>
              </a:rPr>
              <a:t>ĐỀ TÀI: VẼ NGÔI NHÀ CỦA BÉ</a:t>
            </a:r>
          </a:p>
          <a:p>
            <a:pPr algn="ctr"/>
            <a:r>
              <a:rPr lang="en-US" sz="2000" b="1" spc="3" dirty="0">
                <a:latin typeface="Times New Roman"/>
                <a:ea typeface="Times New Roman"/>
                <a:cs typeface="Times New Roman"/>
                <a:sym typeface="Times New Roman"/>
              </a:rPr>
              <a:t>ĐỐI TƯỢNG: TRẺ 4-5 TUỔI</a:t>
            </a:r>
          </a:p>
          <a:p>
            <a:pPr algn="ctr"/>
            <a:r>
              <a:rPr lang="en-US" sz="2000" b="1" spc="3" dirty="0">
                <a:latin typeface="Times New Roman"/>
                <a:ea typeface="Times New Roman"/>
                <a:cs typeface="Times New Roman"/>
                <a:sym typeface="Times New Roman"/>
              </a:rPr>
              <a:t>GV THỰC HIỆN: NGUYỄN THỊ HƯƠNG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164" y="-15164"/>
            <a:ext cx="9783937" cy="7345537"/>
            <a:chOff x="0" y="0"/>
            <a:chExt cx="13045250" cy="9794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45187" cy="9793986"/>
            </a:xfrm>
            <a:custGeom>
              <a:avLst/>
              <a:gdLst/>
              <a:ahLst/>
              <a:cxnLst/>
              <a:rect l="l" t="t" r="r" b="b"/>
              <a:pathLst>
                <a:path w="13045187" h="9793986">
                  <a:moveTo>
                    <a:pt x="0" y="0"/>
                  </a:moveTo>
                  <a:lnTo>
                    <a:pt x="13045187" y="0"/>
                  </a:lnTo>
                  <a:lnTo>
                    <a:pt x="13045187" y="9793986"/>
                  </a:lnTo>
                  <a:lnTo>
                    <a:pt x="0" y="9793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02" r="-1910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179396" y="5999426"/>
            <a:ext cx="3850367" cy="274177"/>
            <a:chOff x="0" y="0"/>
            <a:chExt cx="5133823" cy="365570"/>
          </a:xfrm>
        </p:grpSpPr>
        <p:sp>
          <p:nvSpPr>
            <p:cNvPr id="5" name="Freeform 5"/>
            <p:cNvSpPr/>
            <p:nvPr/>
          </p:nvSpPr>
          <p:spPr>
            <a:xfrm>
              <a:off x="20193" y="20193"/>
              <a:ext cx="5093462" cy="325120"/>
            </a:xfrm>
            <a:custGeom>
              <a:avLst/>
              <a:gdLst/>
              <a:ahLst/>
              <a:cxnLst/>
              <a:rect l="l" t="t" r="r" b="b"/>
              <a:pathLst>
                <a:path w="5093462" h="325120">
                  <a:moveTo>
                    <a:pt x="0" y="0"/>
                  </a:moveTo>
                  <a:lnTo>
                    <a:pt x="5093462" y="0"/>
                  </a:lnTo>
                  <a:lnTo>
                    <a:pt x="5093462" y="325120"/>
                  </a:lnTo>
                  <a:lnTo>
                    <a:pt x="0" y="325120"/>
                  </a:lnTo>
                  <a:close/>
                </a:path>
              </a:pathLst>
            </a:custGeom>
            <a:solidFill>
              <a:srgbClr val="FFCC9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133848" cy="365506"/>
            </a:xfrm>
            <a:custGeom>
              <a:avLst/>
              <a:gdLst/>
              <a:ahLst/>
              <a:cxnLst/>
              <a:rect l="l" t="t" r="r" b="b"/>
              <a:pathLst>
                <a:path w="5133848" h="365506">
                  <a:moveTo>
                    <a:pt x="20193" y="0"/>
                  </a:moveTo>
                  <a:lnTo>
                    <a:pt x="5113655" y="0"/>
                  </a:lnTo>
                  <a:cubicBezTo>
                    <a:pt x="5124831" y="0"/>
                    <a:pt x="5133848" y="9017"/>
                    <a:pt x="5133848" y="20193"/>
                  </a:cubicBezTo>
                  <a:lnTo>
                    <a:pt x="5133848" y="345313"/>
                  </a:lnTo>
                  <a:cubicBezTo>
                    <a:pt x="5133848" y="356489"/>
                    <a:pt x="5124831" y="365506"/>
                    <a:pt x="5113655" y="365506"/>
                  </a:cubicBezTo>
                  <a:lnTo>
                    <a:pt x="20193" y="365506"/>
                  </a:lnTo>
                  <a:cubicBezTo>
                    <a:pt x="9017" y="365506"/>
                    <a:pt x="0" y="356489"/>
                    <a:pt x="0" y="345313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345313"/>
                  </a:lnTo>
                  <a:lnTo>
                    <a:pt x="20193" y="345313"/>
                  </a:lnTo>
                  <a:lnTo>
                    <a:pt x="20193" y="325120"/>
                  </a:lnTo>
                  <a:lnTo>
                    <a:pt x="5113655" y="325120"/>
                  </a:lnTo>
                  <a:lnTo>
                    <a:pt x="5113655" y="345313"/>
                  </a:lnTo>
                  <a:lnTo>
                    <a:pt x="5093462" y="345313"/>
                  </a:lnTo>
                  <a:lnTo>
                    <a:pt x="5093462" y="20193"/>
                  </a:lnTo>
                  <a:lnTo>
                    <a:pt x="5113655" y="20193"/>
                  </a:lnTo>
                  <a:lnTo>
                    <a:pt x="5113655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504637" y="3479997"/>
            <a:ext cx="3200257" cy="2549757"/>
            <a:chOff x="0" y="0"/>
            <a:chExt cx="4267010" cy="3399676"/>
          </a:xfrm>
        </p:grpSpPr>
        <p:sp>
          <p:nvSpPr>
            <p:cNvPr id="8" name="Freeform 8"/>
            <p:cNvSpPr/>
            <p:nvPr/>
          </p:nvSpPr>
          <p:spPr>
            <a:xfrm>
              <a:off x="20193" y="20193"/>
              <a:ext cx="4226560" cy="3359277"/>
            </a:xfrm>
            <a:custGeom>
              <a:avLst/>
              <a:gdLst/>
              <a:ahLst/>
              <a:cxnLst/>
              <a:rect l="l" t="t" r="r" b="b"/>
              <a:pathLst>
                <a:path w="4226560" h="3359277">
                  <a:moveTo>
                    <a:pt x="0" y="0"/>
                  </a:moveTo>
                  <a:lnTo>
                    <a:pt x="4226560" y="0"/>
                  </a:lnTo>
                  <a:lnTo>
                    <a:pt x="4226560" y="3359277"/>
                  </a:lnTo>
                  <a:lnTo>
                    <a:pt x="0" y="3359277"/>
                  </a:ln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266946" cy="3399663"/>
            </a:xfrm>
            <a:custGeom>
              <a:avLst/>
              <a:gdLst/>
              <a:ahLst/>
              <a:cxnLst/>
              <a:rect l="l" t="t" r="r" b="b"/>
              <a:pathLst>
                <a:path w="4266946" h="3399663">
                  <a:moveTo>
                    <a:pt x="20193" y="0"/>
                  </a:moveTo>
                  <a:lnTo>
                    <a:pt x="4246753" y="0"/>
                  </a:lnTo>
                  <a:cubicBezTo>
                    <a:pt x="4257929" y="0"/>
                    <a:pt x="4266946" y="9017"/>
                    <a:pt x="4266946" y="20193"/>
                  </a:cubicBezTo>
                  <a:lnTo>
                    <a:pt x="4266946" y="3379470"/>
                  </a:lnTo>
                  <a:cubicBezTo>
                    <a:pt x="4266946" y="3390646"/>
                    <a:pt x="4257929" y="3399663"/>
                    <a:pt x="4246753" y="3399663"/>
                  </a:cubicBezTo>
                  <a:lnTo>
                    <a:pt x="20193" y="3399663"/>
                  </a:lnTo>
                  <a:cubicBezTo>
                    <a:pt x="9017" y="3399663"/>
                    <a:pt x="0" y="3390646"/>
                    <a:pt x="0" y="3379470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3379470"/>
                  </a:lnTo>
                  <a:lnTo>
                    <a:pt x="20193" y="3379470"/>
                  </a:lnTo>
                  <a:lnTo>
                    <a:pt x="20193" y="3359277"/>
                  </a:lnTo>
                  <a:lnTo>
                    <a:pt x="4246753" y="3359277"/>
                  </a:lnTo>
                  <a:lnTo>
                    <a:pt x="4246753" y="3379470"/>
                  </a:lnTo>
                  <a:lnTo>
                    <a:pt x="4226560" y="3379470"/>
                  </a:lnTo>
                  <a:lnTo>
                    <a:pt x="4226560" y="20193"/>
                  </a:lnTo>
                  <a:lnTo>
                    <a:pt x="4246753" y="20193"/>
                  </a:lnTo>
                  <a:lnTo>
                    <a:pt x="4246753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2179396" y="2341826"/>
            <a:ext cx="3850367" cy="1168508"/>
            <a:chOff x="0" y="0"/>
            <a:chExt cx="5133823" cy="1558011"/>
          </a:xfrm>
        </p:grpSpPr>
        <p:sp>
          <p:nvSpPr>
            <p:cNvPr id="11" name="Freeform 11"/>
            <p:cNvSpPr/>
            <p:nvPr/>
          </p:nvSpPr>
          <p:spPr>
            <a:xfrm>
              <a:off x="20193" y="20193"/>
              <a:ext cx="5093462" cy="1517650"/>
            </a:xfrm>
            <a:custGeom>
              <a:avLst/>
              <a:gdLst/>
              <a:ahLst/>
              <a:cxnLst/>
              <a:rect l="l" t="t" r="r" b="b"/>
              <a:pathLst>
                <a:path w="5093462" h="1517650">
                  <a:moveTo>
                    <a:pt x="0" y="0"/>
                  </a:moveTo>
                  <a:lnTo>
                    <a:pt x="5093462" y="0"/>
                  </a:lnTo>
                  <a:lnTo>
                    <a:pt x="4074795" y="1517650"/>
                  </a:lnTo>
                  <a:lnTo>
                    <a:pt x="1018667" y="1517650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8" y="0"/>
              <a:ext cx="5133948" cy="1557909"/>
            </a:xfrm>
            <a:custGeom>
              <a:avLst/>
              <a:gdLst/>
              <a:ahLst/>
              <a:cxnLst/>
              <a:rect l="l" t="t" r="r" b="b"/>
              <a:pathLst>
                <a:path w="5133948" h="1557909">
                  <a:moveTo>
                    <a:pt x="20201" y="0"/>
                  </a:moveTo>
                  <a:lnTo>
                    <a:pt x="5113663" y="0"/>
                  </a:lnTo>
                  <a:cubicBezTo>
                    <a:pt x="5121156" y="0"/>
                    <a:pt x="5128014" y="4064"/>
                    <a:pt x="5131570" y="10668"/>
                  </a:cubicBezTo>
                  <a:cubicBezTo>
                    <a:pt x="5135126" y="17272"/>
                    <a:pt x="5134618" y="25273"/>
                    <a:pt x="5130554" y="31496"/>
                  </a:cubicBezTo>
                  <a:lnTo>
                    <a:pt x="4111760" y="1549019"/>
                  </a:lnTo>
                  <a:cubicBezTo>
                    <a:pt x="4107950" y="1554607"/>
                    <a:pt x="4101727" y="1557909"/>
                    <a:pt x="4094996" y="1557909"/>
                  </a:cubicBezTo>
                  <a:lnTo>
                    <a:pt x="1038868" y="1557909"/>
                  </a:lnTo>
                  <a:cubicBezTo>
                    <a:pt x="1032137" y="1557909"/>
                    <a:pt x="1025787" y="1554607"/>
                    <a:pt x="1022104" y="1549019"/>
                  </a:cubicBezTo>
                  <a:lnTo>
                    <a:pt x="3437" y="31496"/>
                  </a:lnTo>
                  <a:cubicBezTo>
                    <a:pt x="-754" y="25273"/>
                    <a:pt x="-1135" y="17272"/>
                    <a:pt x="2421" y="10668"/>
                  </a:cubicBezTo>
                  <a:cubicBezTo>
                    <a:pt x="5977" y="4064"/>
                    <a:pt x="12708" y="0"/>
                    <a:pt x="20201" y="0"/>
                  </a:cubicBezTo>
                  <a:moveTo>
                    <a:pt x="20201" y="40386"/>
                  </a:moveTo>
                  <a:lnTo>
                    <a:pt x="20201" y="20193"/>
                  </a:lnTo>
                  <a:lnTo>
                    <a:pt x="36965" y="8890"/>
                  </a:lnTo>
                  <a:lnTo>
                    <a:pt x="1055759" y="1526540"/>
                  </a:lnTo>
                  <a:lnTo>
                    <a:pt x="1038995" y="1537843"/>
                  </a:lnTo>
                  <a:lnTo>
                    <a:pt x="1038995" y="1517650"/>
                  </a:lnTo>
                  <a:lnTo>
                    <a:pt x="4094996" y="1517650"/>
                  </a:lnTo>
                  <a:lnTo>
                    <a:pt x="4094996" y="1537843"/>
                  </a:lnTo>
                  <a:lnTo>
                    <a:pt x="4078232" y="1526540"/>
                  </a:lnTo>
                  <a:lnTo>
                    <a:pt x="5096772" y="8890"/>
                  </a:lnTo>
                  <a:lnTo>
                    <a:pt x="5113536" y="20193"/>
                  </a:lnTo>
                  <a:lnTo>
                    <a:pt x="5113536" y="40386"/>
                  </a:lnTo>
                  <a:lnTo>
                    <a:pt x="20201" y="40386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561026" y="4130116"/>
            <a:ext cx="1005697" cy="1899647"/>
            <a:chOff x="0" y="0"/>
            <a:chExt cx="1340930" cy="2532863"/>
          </a:xfrm>
        </p:grpSpPr>
        <p:sp>
          <p:nvSpPr>
            <p:cNvPr id="14" name="Freeform 14"/>
            <p:cNvSpPr/>
            <p:nvPr/>
          </p:nvSpPr>
          <p:spPr>
            <a:xfrm>
              <a:off x="20193" y="20193"/>
              <a:ext cx="1300480" cy="2492502"/>
            </a:xfrm>
            <a:custGeom>
              <a:avLst/>
              <a:gdLst/>
              <a:ahLst/>
              <a:cxnLst/>
              <a:rect l="l" t="t" r="r" b="b"/>
              <a:pathLst>
                <a:path w="1300480" h="2492502">
                  <a:moveTo>
                    <a:pt x="0" y="0"/>
                  </a:moveTo>
                  <a:lnTo>
                    <a:pt x="1300480" y="0"/>
                  </a:lnTo>
                  <a:lnTo>
                    <a:pt x="1300480" y="2492502"/>
                  </a:lnTo>
                  <a:lnTo>
                    <a:pt x="0" y="2492502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340866" cy="2532888"/>
            </a:xfrm>
            <a:custGeom>
              <a:avLst/>
              <a:gdLst/>
              <a:ahLst/>
              <a:cxnLst/>
              <a:rect l="l" t="t" r="r" b="b"/>
              <a:pathLst>
                <a:path w="1340866" h="2532888">
                  <a:moveTo>
                    <a:pt x="20193" y="0"/>
                  </a:moveTo>
                  <a:lnTo>
                    <a:pt x="1320673" y="0"/>
                  </a:lnTo>
                  <a:cubicBezTo>
                    <a:pt x="1331849" y="0"/>
                    <a:pt x="1340866" y="9017"/>
                    <a:pt x="1340866" y="20193"/>
                  </a:cubicBezTo>
                  <a:lnTo>
                    <a:pt x="1340866" y="2512695"/>
                  </a:lnTo>
                  <a:cubicBezTo>
                    <a:pt x="1340866" y="2523871"/>
                    <a:pt x="1331849" y="2532888"/>
                    <a:pt x="1320673" y="2532888"/>
                  </a:cubicBezTo>
                  <a:lnTo>
                    <a:pt x="20193" y="2532888"/>
                  </a:lnTo>
                  <a:cubicBezTo>
                    <a:pt x="9017" y="2532888"/>
                    <a:pt x="0" y="2523871"/>
                    <a:pt x="0" y="2512695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2512695"/>
                  </a:lnTo>
                  <a:lnTo>
                    <a:pt x="20193" y="2512695"/>
                  </a:lnTo>
                  <a:lnTo>
                    <a:pt x="20193" y="2492502"/>
                  </a:lnTo>
                  <a:lnTo>
                    <a:pt x="1320673" y="2492502"/>
                  </a:lnTo>
                  <a:lnTo>
                    <a:pt x="1320673" y="2512695"/>
                  </a:lnTo>
                  <a:lnTo>
                    <a:pt x="1300480" y="2512695"/>
                  </a:lnTo>
                  <a:lnTo>
                    <a:pt x="1300480" y="20193"/>
                  </a:lnTo>
                  <a:lnTo>
                    <a:pt x="1320673" y="20193"/>
                  </a:lnTo>
                  <a:lnTo>
                    <a:pt x="1320673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861636" y="4211517"/>
            <a:ext cx="680447" cy="1005697"/>
            <a:chOff x="0" y="0"/>
            <a:chExt cx="907263" cy="1340930"/>
          </a:xfrm>
        </p:grpSpPr>
        <p:sp>
          <p:nvSpPr>
            <p:cNvPr id="17" name="Freeform 17"/>
            <p:cNvSpPr/>
            <p:nvPr/>
          </p:nvSpPr>
          <p:spPr>
            <a:xfrm>
              <a:off x="20193" y="20193"/>
              <a:ext cx="866902" cy="1300480"/>
            </a:xfrm>
            <a:custGeom>
              <a:avLst/>
              <a:gdLst/>
              <a:ahLst/>
              <a:cxnLst/>
              <a:rect l="l" t="t" r="r" b="b"/>
              <a:pathLst>
                <a:path w="866902" h="1300480">
                  <a:moveTo>
                    <a:pt x="0" y="0"/>
                  </a:moveTo>
                  <a:lnTo>
                    <a:pt x="866902" y="0"/>
                  </a:lnTo>
                  <a:lnTo>
                    <a:pt x="866902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907288" cy="1340866"/>
            </a:xfrm>
            <a:custGeom>
              <a:avLst/>
              <a:gdLst/>
              <a:ahLst/>
              <a:cxnLst/>
              <a:rect l="l" t="t" r="r" b="b"/>
              <a:pathLst>
                <a:path w="907288" h="1340866">
                  <a:moveTo>
                    <a:pt x="20193" y="0"/>
                  </a:moveTo>
                  <a:lnTo>
                    <a:pt x="887095" y="0"/>
                  </a:lnTo>
                  <a:cubicBezTo>
                    <a:pt x="898271" y="0"/>
                    <a:pt x="907288" y="9017"/>
                    <a:pt x="907288" y="20193"/>
                  </a:cubicBezTo>
                  <a:lnTo>
                    <a:pt x="907288" y="1320673"/>
                  </a:lnTo>
                  <a:cubicBezTo>
                    <a:pt x="907288" y="1331849"/>
                    <a:pt x="898271" y="1340866"/>
                    <a:pt x="887095" y="1340866"/>
                  </a:cubicBezTo>
                  <a:lnTo>
                    <a:pt x="20193" y="1340866"/>
                  </a:lnTo>
                  <a:cubicBezTo>
                    <a:pt x="9017" y="1340866"/>
                    <a:pt x="0" y="1331849"/>
                    <a:pt x="0" y="1320673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1320673"/>
                  </a:lnTo>
                  <a:lnTo>
                    <a:pt x="20193" y="1320673"/>
                  </a:lnTo>
                  <a:lnTo>
                    <a:pt x="20193" y="1300480"/>
                  </a:lnTo>
                  <a:lnTo>
                    <a:pt x="887095" y="1300480"/>
                  </a:lnTo>
                  <a:lnTo>
                    <a:pt x="887095" y="1320673"/>
                  </a:lnTo>
                  <a:lnTo>
                    <a:pt x="866775" y="1320673"/>
                  </a:lnTo>
                  <a:lnTo>
                    <a:pt x="866775" y="20193"/>
                  </a:lnTo>
                  <a:lnTo>
                    <a:pt x="886968" y="20193"/>
                  </a:lnTo>
                  <a:lnTo>
                    <a:pt x="886968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667076" y="4211517"/>
            <a:ext cx="680447" cy="1005697"/>
            <a:chOff x="0" y="0"/>
            <a:chExt cx="907263" cy="1340930"/>
          </a:xfrm>
        </p:grpSpPr>
        <p:sp>
          <p:nvSpPr>
            <p:cNvPr id="20" name="Freeform 20"/>
            <p:cNvSpPr/>
            <p:nvPr/>
          </p:nvSpPr>
          <p:spPr>
            <a:xfrm>
              <a:off x="20193" y="20193"/>
              <a:ext cx="866902" cy="1300480"/>
            </a:xfrm>
            <a:custGeom>
              <a:avLst/>
              <a:gdLst/>
              <a:ahLst/>
              <a:cxnLst/>
              <a:rect l="l" t="t" r="r" b="b"/>
              <a:pathLst>
                <a:path w="866902" h="1300480">
                  <a:moveTo>
                    <a:pt x="0" y="0"/>
                  </a:moveTo>
                  <a:lnTo>
                    <a:pt x="866902" y="0"/>
                  </a:lnTo>
                  <a:lnTo>
                    <a:pt x="866902" y="1300480"/>
                  </a:lnTo>
                  <a:lnTo>
                    <a:pt x="0" y="1300480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907288" cy="1340866"/>
            </a:xfrm>
            <a:custGeom>
              <a:avLst/>
              <a:gdLst/>
              <a:ahLst/>
              <a:cxnLst/>
              <a:rect l="l" t="t" r="r" b="b"/>
              <a:pathLst>
                <a:path w="907288" h="1340866">
                  <a:moveTo>
                    <a:pt x="20193" y="0"/>
                  </a:moveTo>
                  <a:lnTo>
                    <a:pt x="887095" y="0"/>
                  </a:lnTo>
                  <a:cubicBezTo>
                    <a:pt x="898271" y="0"/>
                    <a:pt x="907288" y="9017"/>
                    <a:pt x="907288" y="20193"/>
                  </a:cubicBezTo>
                  <a:lnTo>
                    <a:pt x="907288" y="1320673"/>
                  </a:lnTo>
                  <a:cubicBezTo>
                    <a:pt x="907288" y="1331849"/>
                    <a:pt x="898271" y="1340866"/>
                    <a:pt x="887095" y="1340866"/>
                  </a:cubicBezTo>
                  <a:lnTo>
                    <a:pt x="20193" y="1340866"/>
                  </a:lnTo>
                  <a:cubicBezTo>
                    <a:pt x="9017" y="1340866"/>
                    <a:pt x="0" y="1331849"/>
                    <a:pt x="0" y="1320673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1320673"/>
                  </a:lnTo>
                  <a:lnTo>
                    <a:pt x="20193" y="1320673"/>
                  </a:lnTo>
                  <a:lnTo>
                    <a:pt x="20193" y="1300480"/>
                  </a:lnTo>
                  <a:lnTo>
                    <a:pt x="887095" y="1300480"/>
                  </a:lnTo>
                  <a:lnTo>
                    <a:pt x="887095" y="1320673"/>
                  </a:lnTo>
                  <a:lnTo>
                    <a:pt x="866775" y="1320673"/>
                  </a:lnTo>
                  <a:lnTo>
                    <a:pt x="866775" y="20193"/>
                  </a:lnTo>
                  <a:lnTo>
                    <a:pt x="886968" y="20193"/>
                  </a:lnTo>
                  <a:lnTo>
                    <a:pt x="886968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28676" y="147266"/>
            <a:ext cx="2143487" cy="680828"/>
            <a:chOff x="0" y="0"/>
            <a:chExt cx="2857983" cy="907771"/>
          </a:xfrm>
        </p:grpSpPr>
        <p:sp>
          <p:nvSpPr>
            <p:cNvPr id="23" name="Freeform 23"/>
            <p:cNvSpPr/>
            <p:nvPr/>
          </p:nvSpPr>
          <p:spPr>
            <a:xfrm>
              <a:off x="17903" y="23107"/>
              <a:ext cx="2821295" cy="867661"/>
            </a:xfrm>
            <a:custGeom>
              <a:avLst/>
              <a:gdLst/>
              <a:ahLst/>
              <a:cxnLst/>
              <a:rect l="l" t="t" r="r" b="b"/>
              <a:pathLst>
                <a:path w="2821295" h="867661">
                  <a:moveTo>
                    <a:pt x="256671" y="285630"/>
                  </a:moveTo>
                  <a:cubicBezTo>
                    <a:pt x="233938" y="215653"/>
                    <a:pt x="308487" y="146438"/>
                    <a:pt x="448822" y="107195"/>
                  </a:cubicBezTo>
                  <a:cubicBezTo>
                    <a:pt x="589157" y="67952"/>
                    <a:pt x="770386" y="65793"/>
                    <a:pt x="915801" y="101480"/>
                  </a:cubicBezTo>
                  <a:cubicBezTo>
                    <a:pt x="967236" y="60840"/>
                    <a:pt x="1061597" y="32773"/>
                    <a:pt x="1170055" y="25788"/>
                  </a:cubicBezTo>
                  <a:cubicBezTo>
                    <a:pt x="1278513" y="18803"/>
                    <a:pt x="1388622" y="33662"/>
                    <a:pt x="1466854" y="66047"/>
                  </a:cubicBezTo>
                  <a:cubicBezTo>
                    <a:pt x="1510796" y="29217"/>
                    <a:pt x="1596902" y="4325"/>
                    <a:pt x="1694819" y="515"/>
                  </a:cubicBezTo>
                  <a:cubicBezTo>
                    <a:pt x="1792736" y="-3295"/>
                    <a:pt x="1888367" y="14231"/>
                    <a:pt x="1948057" y="46997"/>
                  </a:cubicBezTo>
                  <a:cubicBezTo>
                    <a:pt x="2027305" y="7881"/>
                    <a:pt x="2153416" y="-8502"/>
                    <a:pt x="2271907" y="4706"/>
                  </a:cubicBezTo>
                  <a:cubicBezTo>
                    <a:pt x="2390398" y="17914"/>
                    <a:pt x="2479806" y="58681"/>
                    <a:pt x="2501523" y="109100"/>
                  </a:cubicBezTo>
                  <a:cubicBezTo>
                    <a:pt x="2598678" y="120149"/>
                    <a:pt x="2679577" y="148470"/>
                    <a:pt x="2723392" y="186443"/>
                  </a:cubicBezTo>
                  <a:cubicBezTo>
                    <a:pt x="2767207" y="224416"/>
                    <a:pt x="2769493" y="268612"/>
                    <a:pt x="2729869" y="307474"/>
                  </a:cubicBezTo>
                  <a:cubicBezTo>
                    <a:pt x="2825500" y="359671"/>
                    <a:pt x="2847852" y="429140"/>
                    <a:pt x="2788670" y="490100"/>
                  </a:cubicBezTo>
                  <a:cubicBezTo>
                    <a:pt x="2729488" y="551060"/>
                    <a:pt x="2597408" y="594240"/>
                    <a:pt x="2441960" y="603511"/>
                  </a:cubicBezTo>
                  <a:cubicBezTo>
                    <a:pt x="2440817" y="660661"/>
                    <a:pt x="2366014" y="713112"/>
                    <a:pt x="2246380" y="740671"/>
                  </a:cubicBezTo>
                  <a:cubicBezTo>
                    <a:pt x="2126746" y="768230"/>
                    <a:pt x="1980823" y="766452"/>
                    <a:pt x="1864872" y="736226"/>
                  </a:cubicBezTo>
                  <a:cubicBezTo>
                    <a:pt x="1815469" y="804679"/>
                    <a:pt x="1676658" y="855098"/>
                    <a:pt x="1508129" y="865639"/>
                  </a:cubicBezTo>
                  <a:cubicBezTo>
                    <a:pt x="1339600" y="876180"/>
                    <a:pt x="1171833" y="844938"/>
                    <a:pt x="1077218" y="785502"/>
                  </a:cubicBezTo>
                  <a:cubicBezTo>
                    <a:pt x="961267" y="814839"/>
                    <a:pt x="821948" y="823221"/>
                    <a:pt x="691011" y="808870"/>
                  </a:cubicBezTo>
                  <a:cubicBezTo>
                    <a:pt x="560074" y="794519"/>
                    <a:pt x="448187" y="758578"/>
                    <a:pt x="380877" y="709302"/>
                  </a:cubicBezTo>
                  <a:cubicBezTo>
                    <a:pt x="262386" y="715144"/>
                    <a:pt x="147705" y="689363"/>
                    <a:pt x="93857" y="644913"/>
                  </a:cubicBezTo>
                  <a:cubicBezTo>
                    <a:pt x="40009" y="600463"/>
                    <a:pt x="58551" y="546615"/>
                    <a:pt x="140085" y="510166"/>
                  </a:cubicBezTo>
                  <a:cubicBezTo>
                    <a:pt x="34421" y="484004"/>
                    <a:pt x="-19554" y="432188"/>
                    <a:pt x="6481" y="381769"/>
                  </a:cubicBezTo>
                  <a:cubicBezTo>
                    <a:pt x="32516" y="331350"/>
                    <a:pt x="132465" y="293631"/>
                    <a:pt x="254385" y="288297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914398" y="755015"/>
              <a:ext cx="49784" cy="48260"/>
            </a:xfrm>
            <a:custGeom>
              <a:avLst/>
              <a:gdLst/>
              <a:ahLst/>
              <a:cxnLst/>
              <a:rect l="l" t="t" r="r" b="b"/>
              <a:pathLst>
                <a:path w="49784" h="48260">
                  <a:moveTo>
                    <a:pt x="49784" y="24130"/>
                  </a:moveTo>
                  <a:cubicBezTo>
                    <a:pt x="49784" y="37465"/>
                    <a:pt x="38608" y="48260"/>
                    <a:pt x="24892" y="48260"/>
                  </a:cubicBezTo>
                  <a:cubicBezTo>
                    <a:pt x="11176" y="48260"/>
                    <a:pt x="0" y="37465"/>
                    <a:pt x="0" y="24130"/>
                  </a:cubicBezTo>
                  <a:cubicBezTo>
                    <a:pt x="0" y="10795"/>
                    <a:pt x="11176" y="0"/>
                    <a:pt x="24892" y="0"/>
                  </a:cubicBezTo>
                  <a:cubicBezTo>
                    <a:pt x="38608" y="0"/>
                    <a:pt x="49784" y="10795"/>
                    <a:pt x="49784" y="24130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909953" y="743966"/>
              <a:ext cx="99314" cy="96266"/>
            </a:xfrm>
            <a:custGeom>
              <a:avLst/>
              <a:gdLst/>
              <a:ahLst/>
              <a:cxnLst/>
              <a:rect l="l" t="t" r="r" b="b"/>
              <a:pathLst>
                <a:path w="99314" h="96266">
                  <a:moveTo>
                    <a:pt x="99314" y="48133"/>
                  </a:moveTo>
                  <a:cubicBezTo>
                    <a:pt x="99314" y="74803"/>
                    <a:pt x="77089" y="96266"/>
                    <a:pt x="49657" y="96266"/>
                  </a:cubicBezTo>
                  <a:cubicBezTo>
                    <a:pt x="22225" y="96266"/>
                    <a:pt x="0" y="74676"/>
                    <a:pt x="0" y="48133"/>
                  </a:cubicBezTo>
                  <a:cubicBezTo>
                    <a:pt x="0" y="21590"/>
                    <a:pt x="22225" y="0"/>
                    <a:pt x="49657" y="0"/>
                  </a:cubicBezTo>
                  <a:cubicBezTo>
                    <a:pt x="77089" y="0"/>
                    <a:pt x="99314" y="21590"/>
                    <a:pt x="99314" y="48133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946910" y="759206"/>
              <a:ext cx="149098" cy="144526"/>
            </a:xfrm>
            <a:custGeom>
              <a:avLst/>
              <a:gdLst/>
              <a:ahLst/>
              <a:cxnLst/>
              <a:rect l="l" t="t" r="r" b="b"/>
              <a:pathLst>
                <a:path w="149098" h="144526">
                  <a:moveTo>
                    <a:pt x="149098" y="72263"/>
                  </a:moveTo>
                  <a:cubicBezTo>
                    <a:pt x="149098" y="112141"/>
                    <a:pt x="115697" y="144526"/>
                    <a:pt x="74549" y="144526"/>
                  </a:cubicBezTo>
                  <a:cubicBezTo>
                    <a:pt x="33401" y="144526"/>
                    <a:pt x="0" y="112141"/>
                    <a:pt x="0" y="72263"/>
                  </a:cubicBezTo>
                  <a:cubicBezTo>
                    <a:pt x="0" y="32385"/>
                    <a:pt x="33401" y="0"/>
                    <a:pt x="74549" y="0"/>
                  </a:cubicBezTo>
                  <a:cubicBezTo>
                    <a:pt x="115697" y="0"/>
                    <a:pt x="149098" y="32385"/>
                    <a:pt x="149098" y="72263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61036" y="67183"/>
              <a:ext cx="2585466" cy="737743"/>
            </a:xfrm>
            <a:custGeom>
              <a:avLst/>
              <a:gdLst/>
              <a:ahLst/>
              <a:cxnLst/>
              <a:rect l="l" t="t" r="r" b="b"/>
              <a:pathLst>
                <a:path w="2585466" h="737743">
                  <a:moveTo>
                    <a:pt x="165227" y="478536"/>
                  </a:moveTo>
                  <a:cubicBezTo>
                    <a:pt x="107569" y="480441"/>
                    <a:pt x="49911" y="474853"/>
                    <a:pt x="0" y="462534"/>
                  </a:cubicBezTo>
                  <a:moveTo>
                    <a:pt x="311023" y="653669"/>
                  </a:moveTo>
                  <a:cubicBezTo>
                    <a:pt x="287782" y="657479"/>
                    <a:pt x="263525" y="660146"/>
                    <a:pt x="238760" y="661289"/>
                  </a:cubicBezTo>
                  <a:moveTo>
                    <a:pt x="933958" y="737743"/>
                  </a:moveTo>
                  <a:cubicBezTo>
                    <a:pt x="916559" y="726821"/>
                    <a:pt x="901954" y="715010"/>
                    <a:pt x="890397" y="702818"/>
                  </a:cubicBezTo>
                  <a:moveTo>
                    <a:pt x="1739392" y="650621"/>
                  </a:moveTo>
                  <a:cubicBezTo>
                    <a:pt x="1736852" y="663575"/>
                    <a:pt x="1731010" y="676529"/>
                    <a:pt x="1721993" y="688975"/>
                  </a:cubicBezTo>
                  <a:moveTo>
                    <a:pt x="2085213" y="413766"/>
                  </a:moveTo>
                  <a:cubicBezTo>
                    <a:pt x="2215896" y="440436"/>
                    <a:pt x="2298446" y="496189"/>
                    <a:pt x="2297303" y="557022"/>
                  </a:cubicBezTo>
                  <a:moveTo>
                    <a:pt x="2585466" y="261112"/>
                  </a:moveTo>
                  <a:cubicBezTo>
                    <a:pt x="2564257" y="281813"/>
                    <a:pt x="2531999" y="300228"/>
                    <a:pt x="2490978" y="314833"/>
                  </a:cubicBezTo>
                  <a:moveTo>
                    <a:pt x="2358771" y="61976"/>
                  </a:moveTo>
                  <a:cubicBezTo>
                    <a:pt x="2362327" y="70358"/>
                    <a:pt x="2364105" y="78867"/>
                    <a:pt x="2363724" y="87376"/>
                  </a:cubicBezTo>
                  <a:moveTo>
                    <a:pt x="1755648" y="32385"/>
                  </a:moveTo>
                  <a:cubicBezTo>
                    <a:pt x="1767967" y="20701"/>
                    <a:pt x="1784223" y="9779"/>
                    <a:pt x="1804035" y="0"/>
                  </a:cubicBezTo>
                  <a:moveTo>
                    <a:pt x="1303274" y="47752"/>
                  </a:moveTo>
                  <a:cubicBezTo>
                    <a:pt x="1308354" y="38100"/>
                    <a:pt x="1316101" y="28702"/>
                    <a:pt x="1326642" y="19812"/>
                  </a:cubicBezTo>
                  <a:moveTo>
                    <a:pt x="772287" y="57277"/>
                  </a:moveTo>
                  <a:cubicBezTo>
                    <a:pt x="803021" y="64770"/>
                    <a:pt x="831469" y="73914"/>
                    <a:pt x="857123" y="84328"/>
                  </a:cubicBezTo>
                  <a:moveTo>
                    <a:pt x="128397" y="270002"/>
                  </a:moveTo>
                  <a:cubicBezTo>
                    <a:pt x="121666" y="260731"/>
                    <a:pt x="116713" y="251206"/>
                    <a:pt x="113665" y="241554"/>
                  </a:cubicBezTo>
                </a:path>
              </a:pathLst>
            </a:custGeom>
            <a:solidFill>
              <a:srgbClr val="FF99CC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-2509" y="2887"/>
              <a:ext cx="2862034" cy="907856"/>
            </a:xfrm>
            <a:custGeom>
              <a:avLst/>
              <a:gdLst/>
              <a:ahLst/>
              <a:cxnLst/>
              <a:rect l="l" t="t" r="r" b="b"/>
              <a:pathLst>
                <a:path w="2862034" h="907856">
                  <a:moveTo>
                    <a:pt x="277083" y="285657"/>
                  </a:moveTo>
                  <a:lnTo>
                    <a:pt x="277083" y="305850"/>
                  </a:lnTo>
                  <a:lnTo>
                    <a:pt x="257906" y="312073"/>
                  </a:lnTo>
                  <a:cubicBezTo>
                    <a:pt x="230220" y="226729"/>
                    <a:pt x="315691" y="155482"/>
                    <a:pt x="437357" y="115858"/>
                  </a:cubicBezTo>
                  <a:cubicBezTo>
                    <a:pt x="445866" y="113064"/>
                    <a:pt x="454756" y="110397"/>
                    <a:pt x="463773" y="107857"/>
                  </a:cubicBezTo>
                  <a:cubicBezTo>
                    <a:pt x="607410" y="67852"/>
                    <a:pt x="792322" y="65693"/>
                    <a:pt x="941039" y="102142"/>
                  </a:cubicBezTo>
                  <a:lnTo>
                    <a:pt x="936213" y="121827"/>
                  </a:lnTo>
                  <a:lnTo>
                    <a:pt x="915893" y="121827"/>
                  </a:lnTo>
                  <a:cubicBezTo>
                    <a:pt x="915893" y="115604"/>
                    <a:pt x="918687" y="109762"/>
                    <a:pt x="923640" y="105952"/>
                  </a:cubicBezTo>
                  <a:cubicBezTo>
                    <a:pt x="979901" y="61502"/>
                    <a:pt x="1078961" y="32927"/>
                    <a:pt x="1189197" y="25815"/>
                  </a:cubicBezTo>
                  <a:lnTo>
                    <a:pt x="1190467" y="46008"/>
                  </a:lnTo>
                  <a:lnTo>
                    <a:pt x="1189197" y="25815"/>
                  </a:lnTo>
                  <a:cubicBezTo>
                    <a:pt x="1299941" y="18703"/>
                    <a:pt x="1413225" y="33816"/>
                    <a:pt x="1495013" y="67471"/>
                  </a:cubicBezTo>
                  <a:cubicBezTo>
                    <a:pt x="1502633" y="70646"/>
                    <a:pt x="1507459" y="78012"/>
                    <a:pt x="1507459" y="86140"/>
                  </a:cubicBezTo>
                  <a:lnTo>
                    <a:pt x="1487266" y="86140"/>
                  </a:lnTo>
                  <a:lnTo>
                    <a:pt x="1474312" y="70773"/>
                  </a:lnTo>
                  <a:cubicBezTo>
                    <a:pt x="1523334" y="29625"/>
                    <a:pt x="1615028" y="4479"/>
                    <a:pt x="1714469" y="542"/>
                  </a:cubicBezTo>
                  <a:cubicBezTo>
                    <a:pt x="1814545" y="-3395"/>
                    <a:pt x="1914240" y="14258"/>
                    <a:pt x="1978248" y="49437"/>
                  </a:cubicBezTo>
                  <a:lnTo>
                    <a:pt x="1968469" y="67217"/>
                  </a:lnTo>
                  <a:lnTo>
                    <a:pt x="1968469" y="46897"/>
                  </a:lnTo>
                  <a:lnTo>
                    <a:pt x="1968469" y="67090"/>
                  </a:lnTo>
                  <a:lnTo>
                    <a:pt x="1959579" y="48929"/>
                  </a:lnTo>
                  <a:cubicBezTo>
                    <a:pt x="2043272" y="7654"/>
                    <a:pt x="2173574" y="-8856"/>
                    <a:pt x="2294605" y="4733"/>
                  </a:cubicBezTo>
                  <a:lnTo>
                    <a:pt x="2292319" y="24799"/>
                  </a:lnTo>
                  <a:lnTo>
                    <a:pt x="2294605" y="4733"/>
                  </a:lnTo>
                  <a:cubicBezTo>
                    <a:pt x="2412588" y="17941"/>
                    <a:pt x="2513807" y="59216"/>
                    <a:pt x="2540477" y="121192"/>
                  </a:cubicBezTo>
                  <a:lnTo>
                    <a:pt x="2521935" y="129193"/>
                  </a:lnTo>
                  <a:lnTo>
                    <a:pt x="2501742" y="129193"/>
                  </a:lnTo>
                  <a:cubicBezTo>
                    <a:pt x="2501742" y="123478"/>
                    <a:pt x="2504155" y="117890"/>
                    <a:pt x="2508473" y="114080"/>
                  </a:cubicBezTo>
                  <a:cubicBezTo>
                    <a:pt x="2512791" y="110270"/>
                    <a:pt x="2518506" y="108365"/>
                    <a:pt x="2524221" y="109127"/>
                  </a:cubicBezTo>
                  <a:cubicBezTo>
                    <a:pt x="2622900" y="120430"/>
                    <a:pt x="2708625" y="149386"/>
                    <a:pt x="2757012" y="191296"/>
                  </a:cubicBezTo>
                  <a:lnTo>
                    <a:pt x="2743804" y="206536"/>
                  </a:lnTo>
                  <a:lnTo>
                    <a:pt x="2757012" y="191296"/>
                  </a:lnTo>
                  <a:cubicBezTo>
                    <a:pt x="2805018" y="233079"/>
                    <a:pt x="2813146" y="286673"/>
                    <a:pt x="2772506" y="333409"/>
                  </a:cubicBezTo>
                  <a:cubicBezTo>
                    <a:pt x="2769966" y="336330"/>
                    <a:pt x="2767172" y="339251"/>
                    <a:pt x="2764251" y="342045"/>
                  </a:cubicBezTo>
                  <a:lnTo>
                    <a:pt x="2750154" y="327567"/>
                  </a:lnTo>
                  <a:lnTo>
                    <a:pt x="2759806" y="309787"/>
                  </a:lnTo>
                  <a:cubicBezTo>
                    <a:pt x="2843626" y="355507"/>
                    <a:pt x="2885790" y="422436"/>
                    <a:pt x="2848198" y="491143"/>
                  </a:cubicBezTo>
                  <a:cubicBezTo>
                    <a:pt x="2841975" y="502700"/>
                    <a:pt x="2833593" y="513749"/>
                    <a:pt x="2823306" y="524163"/>
                  </a:cubicBezTo>
                  <a:cubicBezTo>
                    <a:pt x="2758536" y="590711"/>
                    <a:pt x="2620106" y="634272"/>
                    <a:pt x="2463388" y="643670"/>
                  </a:cubicBezTo>
                  <a:lnTo>
                    <a:pt x="2462118" y="623477"/>
                  </a:lnTo>
                  <a:lnTo>
                    <a:pt x="2482311" y="623858"/>
                  </a:lnTo>
                  <a:cubicBezTo>
                    <a:pt x="2480914" y="698026"/>
                    <a:pt x="2388966" y="753271"/>
                    <a:pt x="2270983" y="780322"/>
                  </a:cubicBezTo>
                  <a:lnTo>
                    <a:pt x="2266411" y="760637"/>
                  </a:lnTo>
                  <a:lnTo>
                    <a:pt x="2270983" y="780322"/>
                  </a:lnTo>
                  <a:cubicBezTo>
                    <a:pt x="2148174" y="808516"/>
                    <a:pt x="1998949" y="806865"/>
                    <a:pt x="1879823" y="775750"/>
                  </a:cubicBezTo>
                  <a:lnTo>
                    <a:pt x="1884903" y="756192"/>
                  </a:lnTo>
                  <a:lnTo>
                    <a:pt x="1901286" y="768003"/>
                  </a:lnTo>
                  <a:cubicBezTo>
                    <a:pt x="1846168" y="844584"/>
                    <a:pt x="1698467" y="895130"/>
                    <a:pt x="1529430" y="905798"/>
                  </a:cubicBezTo>
                  <a:cubicBezTo>
                    <a:pt x="1358742" y="916466"/>
                    <a:pt x="1186149" y="885224"/>
                    <a:pt x="1086581" y="822613"/>
                  </a:cubicBezTo>
                  <a:lnTo>
                    <a:pt x="1097376" y="805468"/>
                  </a:lnTo>
                  <a:lnTo>
                    <a:pt x="1102329" y="825026"/>
                  </a:lnTo>
                  <a:cubicBezTo>
                    <a:pt x="983711" y="854998"/>
                    <a:pt x="842106" y="863507"/>
                    <a:pt x="709010" y="848902"/>
                  </a:cubicBezTo>
                  <a:cubicBezTo>
                    <a:pt x="576295" y="834424"/>
                    <a:pt x="460598" y="797848"/>
                    <a:pt x="389224" y="745524"/>
                  </a:cubicBezTo>
                  <a:cubicBezTo>
                    <a:pt x="382112" y="740317"/>
                    <a:pt x="379191" y="731173"/>
                    <a:pt x="381985" y="722918"/>
                  </a:cubicBezTo>
                  <a:cubicBezTo>
                    <a:pt x="384779" y="714663"/>
                    <a:pt x="392399" y="708948"/>
                    <a:pt x="401162" y="708948"/>
                  </a:cubicBezTo>
                  <a:cubicBezTo>
                    <a:pt x="412084" y="708948"/>
                    <a:pt x="421101" y="717711"/>
                    <a:pt x="421355" y="728633"/>
                  </a:cubicBezTo>
                  <a:cubicBezTo>
                    <a:pt x="421609" y="739555"/>
                    <a:pt x="413100" y="748826"/>
                    <a:pt x="402178" y="749334"/>
                  </a:cubicBezTo>
                  <a:cubicBezTo>
                    <a:pt x="281909" y="755176"/>
                    <a:pt x="161005" y="729649"/>
                    <a:pt x="101315" y="680246"/>
                  </a:cubicBezTo>
                  <a:cubicBezTo>
                    <a:pt x="59024" y="645194"/>
                    <a:pt x="50642" y="599347"/>
                    <a:pt x="83662" y="559342"/>
                  </a:cubicBezTo>
                  <a:cubicBezTo>
                    <a:pt x="99029" y="540673"/>
                    <a:pt x="122524" y="524671"/>
                    <a:pt x="152115" y="511463"/>
                  </a:cubicBezTo>
                  <a:cubicBezTo>
                    <a:pt x="157322" y="509177"/>
                    <a:pt x="163291" y="509177"/>
                    <a:pt x="168625" y="511463"/>
                  </a:cubicBezTo>
                  <a:cubicBezTo>
                    <a:pt x="178150" y="515781"/>
                    <a:pt x="182976" y="526576"/>
                    <a:pt x="179547" y="536482"/>
                  </a:cubicBezTo>
                  <a:cubicBezTo>
                    <a:pt x="176118" y="546388"/>
                    <a:pt x="165704" y="552103"/>
                    <a:pt x="155544" y="549563"/>
                  </a:cubicBezTo>
                  <a:cubicBezTo>
                    <a:pt x="62199" y="526830"/>
                    <a:pt x="-14255" y="477173"/>
                    <a:pt x="2255" y="410117"/>
                  </a:cubicBezTo>
                  <a:cubicBezTo>
                    <a:pt x="3779" y="404148"/>
                    <a:pt x="5938" y="398306"/>
                    <a:pt x="8859" y="392718"/>
                  </a:cubicBezTo>
                  <a:lnTo>
                    <a:pt x="26893" y="401989"/>
                  </a:lnTo>
                  <a:lnTo>
                    <a:pt x="8859" y="392718"/>
                  </a:lnTo>
                  <a:cubicBezTo>
                    <a:pt x="40609" y="331123"/>
                    <a:pt x="152369" y="293658"/>
                    <a:pt x="273908" y="288324"/>
                  </a:cubicBezTo>
                  <a:lnTo>
                    <a:pt x="274797" y="308517"/>
                  </a:lnTo>
                  <a:lnTo>
                    <a:pt x="259557" y="295182"/>
                  </a:lnTo>
                  <a:lnTo>
                    <a:pt x="261970" y="292515"/>
                  </a:lnTo>
                  <a:cubicBezTo>
                    <a:pt x="265780" y="288197"/>
                    <a:pt x="271368" y="285657"/>
                    <a:pt x="277210" y="285657"/>
                  </a:cubicBezTo>
                  <a:moveTo>
                    <a:pt x="277210" y="326043"/>
                  </a:moveTo>
                  <a:lnTo>
                    <a:pt x="277210" y="305850"/>
                  </a:lnTo>
                  <a:lnTo>
                    <a:pt x="292450" y="319185"/>
                  </a:lnTo>
                  <a:lnTo>
                    <a:pt x="290037" y="321852"/>
                  </a:lnTo>
                  <a:cubicBezTo>
                    <a:pt x="286354" y="326043"/>
                    <a:pt x="281274" y="328456"/>
                    <a:pt x="275686" y="328710"/>
                  </a:cubicBezTo>
                  <a:cubicBezTo>
                    <a:pt x="153385" y="334044"/>
                    <a:pt x="65120" y="371890"/>
                    <a:pt x="44927" y="411260"/>
                  </a:cubicBezTo>
                  <a:cubicBezTo>
                    <a:pt x="43403" y="414308"/>
                    <a:pt x="42260" y="417102"/>
                    <a:pt x="41625" y="419896"/>
                  </a:cubicBezTo>
                  <a:cubicBezTo>
                    <a:pt x="35402" y="445169"/>
                    <a:pt x="65628" y="486063"/>
                    <a:pt x="165577" y="510701"/>
                  </a:cubicBezTo>
                  <a:lnTo>
                    <a:pt x="160751" y="530386"/>
                  </a:lnTo>
                  <a:lnTo>
                    <a:pt x="152496" y="548928"/>
                  </a:lnTo>
                  <a:lnTo>
                    <a:pt x="160751" y="530386"/>
                  </a:lnTo>
                  <a:lnTo>
                    <a:pt x="169006" y="548801"/>
                  </a:lnTo>
                  <a:cubicBezTo>
                    <a:pt x="142844" y="560485"/>
                    <a:pt x="125318" y="573312"/>
                    <a:pt x="115158" y="585504"/>
                  </a:cubicBezTo>
                  <a:cubicBezTo>
                    <a:pt x="99029" y="605062"/>
                    <a:pt x="98902" y="625890"/>
                    <a:pt x="127350" y="649385"/>
                  </a:cubicBezTo>
                  <a:lnTo>
                    <a:pt x="114396" y="665006"/>
                  </a:lnTo>
                  <a:lnTo>
                    <a:pt x="127350" y="649385"/>
                  </a:lnTo>
                  <a:cubicBezTo>
                    <a:pt x="175356" y="689136"/>
                    <a:pt x="283687" y="714917"/>
                    <a:pt x="400400" y="709202"/>
                  </a:cubicBezTo>
                  <a:lnTo>
                    <a:pt x="401416" y="729395"/>
                  </a:lnTo>
                  <a:lnTo>
                    <a:pt x="401416" y="749588"/>
                  </a:lnTo>
                  <a:lnTo>
                    <a:pt x="401416" y="729395"/>
                  </a:lnTo>
                  <a:lnTo>
                    <a:pt x="413354" y="713139"/>
                  </a:lnTo>
                  <a:cubicBezTo>
                    <a:pt x="476600" y="759494"/>
                    <a:pt x="584296" y="794800"/>
                    <a:pt x="713582" y="808897"/>
                  </a:cubicBezTo>
                  <a:lnTo>
                    <a:pt x="711423" y="828963"/>
                  </a:lnTo>
                  <a:lnTo>
                    <a:pt x="713582" y="808897"/>
                  </a:lnTo>
                  <a:cubicBezTo>
                    <a:pt x="842487" y="822994"/>
                    <a:pt x="979139" y="814612"/>
                    <a:pt x="1092677" y="785910"/>
                  </a:cubicBezTo>
                  <a:cubicBezTo>
                    <a:pt x="1098011" y="784513"/>
                    <a:pt x="1103726" y="785402"/>
                    <a:pt x="1108425" y="788450"/>
                  </a:cubicBezTo>
                  <a:cubicBezTo>
                    <a:pt x="1198087" y="844838"/>
                    <a:pt x="1361028" y="875953"/>
                    <a:pt x="1527271" y="865539"/>
                  </a:cubicBezTo>
                  <a:lnTo>
                    <a:pt x="1528541" y="885732"/>
                  </a:lnTo>
                  <a:lnTo>
                    <a:pt x="1527271" y="865539"/>
                  </a:lnTo>
                  <a:cubicBezTo>
                    <a:pt x="1695038" y="854998"/>
                    <a:pt x="1825340" y="804960"/>
                    <a:pt x="1868774" y="744508"/>
                  </a:cubicBezTo>
                  <a:cubicBezTo>
                    <a:pt x="1873600" y="737777"/>
                    <a:pt x="1882236" y="734602"/>
                    <a:pt x="1890237" y="736761"/>
                  </a:cubicBezTo>
                  <a:cubicBezTo>
                    <a:pt x="2002886" y="766225"/>
                    <a:pt x="2145507" y="767876"/>
                    <a:pt x="2262093" y="741079"/>
                  </a:cubicBezTo>
                  <a:cubicBezTo>
                    <a:pt x="2383505" y="713139"/>
                    <a:pt x="2441290" y="663482"/>
                    <a:pt x="2442052" y="623223"/>
                  </a:cubicBezTo>
                  <a:cubicBezTo>
                    <a:pt x="2442306" y="612682"/>
                    <a:pt x="2450561" y="604046"/>
                    <a:pt x="2461102" y="603411"/>
                  </a:cubicBezTo>
                  <a:cubicBezTo>
                    <a:pt x="2615280" y="594140"/>
                    <a:pt x="2740629" y="551341"/>
                    <a:pt x="2794477" y="496096"/>
                  </a:cubicBezTo>
                  <a:lnTo>
                    <a:pt x="2808955" y="510193"/>
                  </a:lnTo>
                  <a:lnTo>
                    <a:pt x="2794477" y="496096"/>
                  </a:lnTo>
                  <a:cubicBezTo>
                    <a:pt x="2802478" y="487841"/>
                    <a:pt x="2808574" y="479713"/>
                    <a:pt x="2812765" y="471839"/>
                  </a:cubicBezTo>
                  <a:cubicBezTo>
                    <a:pt x="2833339" y="434120"/>
                    <a:pt x="2818607" y="387892"/>
                    <a:pt x="2740502" y="345347"/>
                  </a:cubicBezTo>
                  <a:cubicBezTo>
                    <a:pt x="2734914" y="342299"/>
                    <a:pt x="2730977" y="336711"/>
                    <a:pt x="2730215" y="330361"/>
                  </a:cubicBezTo>
                  <a:cubicBezTo>
                    <a:pt x="2729453" y="324011"/>
                    <a:pt x="2731485" y="317661"/>
                    <a:pt x="2736057" y="313089"/>
                  </a:cubicBezTo>
                  <a:cubicBezTo>
                    <a:pt x="2738216" y="310930"/>
                    <a:pt x="2740248" y="308898"/>
                    <a:pt x="2742026" y="306739"/>
                  </a:cubicBezTo>
                  <a:cubicBezTo>
                    <a:pt x="2765648" y="279561"/>
                    <a:pt x="2764378" y="251240"/>
                    <a:pt x="2730469" y="221776"/>
                  </a:cubicBezTo>
                  <a:cubicBezTo>
                    <a:pt x="2691226" y="187740"/>
                    <a:pt x="2615153" y="160181"/>
                    <a:pt x="2519649" y="149259"/>
                  </a:cubicBezTo>
                  <a:lnTo>
                    <a:pt x="2521935" y="129193"/>
                  </a:lnTo>
                  <a:lnTo>
                    <a:pt x="2542128" y="129193"/>
                  </a:lnTo>
                  <a:cubicBezTo>
                    <a:pt x="2542128" y="138845"/>
                    <a:pt x="2535397" y="147100"/>
                    <a:pt x="2525999" y="149005"/>
                  </a:cubicBezTo>
                  <a:cubicBezTo>
                    <a:pt x="2516601" y="150910"/>
                    <a:pt x="2507076" y="145957"/>
                    <a:pt x="2503393" y="137194"/>
                  </a:cubicBezTo>
                  <a:cubicBezTo>
                    <a:pt x="2486629" y="98332"/>
                    <a:pt x="2409032" y="58200"/>
                    <a:pt x="2290160" y="44865"/>
                  </a:cubicBezTo>
                  <a:cubicBezTo>
                    <a:pt x="2174336" y="31911"/>
                    <a:pt x="2052289" y="48294"/>
                    <a:pt x="1977486" y="85124"/>
                  </a:cubicBezTo>
                  <a:cubicBezTo>
                    <a:pt x="1974692" y="86521"/>
                    <a:pt x="1971644" y="87156"/>
                    <a:pt x="1968596" y="87156"/>
                  </a:cubicBezTo>
                  <a:cubicBezTo>
                    <a:pt x="1965167" y="87156"/>
                    <a:pt x="1961865" y="86267"/>
                    <a:pt x="1958817" y="84616"/>
                  </a:cubicBezTo>
                  <a:cubicBezTo>
                    <a:pt x="1903572" y="54263"/>
                    <a:pt x="1811878" y="36864"/>
                    <a:pt x="1716120" y="40674"/>
                  </a:cubicBezTo>
                  <a:lnTo>
                    <a:pt x="1715358" y="20481"/>
                  </a:lnTo>
                  <a:lnTo>
                    <a:pt x="1716120" y="40674"/>
                  </a:lnTo>
                  <a:cubicBezTo>
                    <a:pt x="1619854" y="44484"/>
                    <a:pt x="1539209" y="68868"/>
                    <a:pt x="1500474" y="101507"/>
                  </a:cubicBezTo>
                  <a:cubicBezTo>
                    <a:pt x="1494505" y="106587"/>
                    <a:pt x="1485996" y="107730"/>
                    <a:pt x="1478884" y="104301"/>
                  </a:cubicBezTo>
                  <a:cubicBezTo>
                    <a:pt x="1471772" y="100872"/>
                    <a:pt x="1467200" y="93887"/>
                    <a:pt x="1467200" y="86013"/>
                  </a:cubicBezTo>
                  <a:lnTo>
                    <a:pt x="1487393" y="86013"/>
                  </a:lnTo>
                  <a:lnTo>
                    <a:pt x="1479646" y="104682"/>
                  </a:lnTo>
                  <a:cubicBezTo>
                    <a:pt x="1404970" y="73821"/>
                    <a:pt x="1298163" y="59089"/>
                    <a:pt x="1191864" y="65947"/>
                  </a:cubicBezTo>
                  <a:cubicBezTo>
                    <a:pt x="1084930" y="72805"/>
                    <a:pt x="995522" y="100491"/>
                    <a:pt x="948786" y="137448"/>
                  </a:cubicBezTo>
                  <a:lnTo>
                    <a:pt x="936213" y="121573"/>
                  </a:lnTo>
                  <a:lnTo>
                    <a:pt x="956406" y="121573"/>
                  </a:lnTo>
                  <a:cubicBezTo>
                    <a:pt x="956406" y="127796"/>
                    <a:pt x="953612" y="133638"/>
                    <a:pt x="948659" y="137448"/>
                  </a:cubicBezTo>
                  <a:cubicBezTo>
                    <a:pt x="943706" y="141258"/>
                    <a:pt x="937356" y="142655"/>
                    <a:pt x="931387" y="141131"/>
                  </a:cubicBezTo>
                  <a:cubicBezTo>
                    <a:pt x="789274" y="106206"/>
                    <a:pt x="611474" y="108492"/>
                    <a:pt x="474695" y="146592"/>
                  </a:cubicBezTo>
                  <a:lnTo>
                    <a:pt x="469234" y="127161"/>
                  </a:lnTo>
                  <a:lnTo>
                    <a:pt x="474695" y="146592"/>
                  </a:lnTo>
                  <a:cubicBezTo>
                    <a:pt x="466186" y="149005"/>
                    <a:pt x="457931" y="151418"/>
                    <a:pt x="449930" y="154085"/>
                  </a:cubicBezTo>
                  <a:cubicBezTo>
                    <a:pt x="324454" y="194852"/>
                    <a:pt x="281528" y="253526"/>
                    <a:pt x="296387" y="299246"/>
                  </a:cubicBezTo>
                  <a:cubicBezTo>
                    <a:pt x="298419" y="305342"/>
                    <a:pt x="297276" y="312200"/>
                    <a:pt x="293466" y="317407"/>
                  </a:cubicBezTo>
                  <a:cubicBezTo>
                    <a:pt x="289656" y="322614"/>
                    <a:pt x="283560" y="325789"/>
                    <a:pt x="277083" y="325789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894205" y="734822"/>
              <a:ext cx="90170" cy="88646"/>
            </a:xfrm>
            <a:custGeom>
              <a:avLst/>
              <a:gdLst/>
              <a:ahLst/>
              <a:cxnLst/>
              <a:rect l="l" t="t" r="r" b="b"/>
              <a:pathLst>
                <a:path w="90170" h="88646">
                  <a:moveTo>
                    <a:pt x="90170" y="44323"/>
                  </a:moveTo>
                  <a:cubicBezTo>
                    <a:pt x="90170" y="69342"/>
                    <a:pt x="69342" y="88646"/>
                    <a:pt x="45085" y="88646"/>
                  </a:cubicBezTo>
                  <a:lnTo>
                    <a:pt x="45085" y="68453"/>
                  </a:lnTo>
                  <a:lnTo>
                    <a:pt x="45085" y="88646"/>
                  </a:lnTo>
                  <a:cubicBezTo>
                    <a:pt x="20828" y="88646"/>
                    <a:pt x="0" y="69342"/>
                    <a:pt x="0" y="44323"/>
                  </a:cubicBezTo>
                  <a:lnTo>
                    <a:pt x="20193" y="44323"/>
                  </a:lnTo>
                  <a:lnTo>
                    <a:pt x="0" y="44323"/>
                  </a:lnTo>
                  <a:cubicBezTo>
                    <a:pt x="0" y="19304"/>
                    <a:pt x="20828" y="0"/>
                    <a:pt x="45085" y="0"/>
                  </a:cubicBezTo>
                  <a:lnTo>
                    <a:pt x="45085" y="20193"/>
                  </a:lnTo>
                  <a:lnTo>
                    <a:pt x="45085" y="0"/>
                  </a:lnTo>
                  <a:cubicBezTo>
                    <a:pt x="69342" y="0"/>
                    <a:pt x="90170" y="19304"/>
                    <a:pt x="90170" y="44323"/>
                  </a:cubicBezTo>
                  <a:lnTo>
                    <a:pt x="69977" y="44323"/>
                  </a:lnTo>
                  <a:lnTo>
                    <a:pt x="90170" y="44323"/>
                  </a:lnTo>
                  <a:moveTo>
                    <a:pt x="49784" y="44323"/>
                  </a:moveTo>
                  <a:cubicBezTo>
                    <a:pt x="49784" y="42799"/>
                    <a:pt x="48260" y="40513"/>
                    <a:pt x="45212" y="40513"/>
                  </a:cubicBezTo>
                  <a:cubicBezTo>
                    <a:pt x="42164" y="40513"/>
                    <a:pt x="40640" y="42799"/>
                    <a:pt x="40640" y="44323"/>
                  </a:cubicBezTo>
                  <a:cubicBezTo>
                    <a:pt x="40640" y="45847"/>
                    <a:pt x="42164" y="48133"/>
                    <a:pt x="45212" y="48133"/>
                  </a:cubicBezTo>
                  <a:cubicBezTo>
                    <a:pt x="48260" y="48133"/>
                    <a:pt x="49784" y="45847"/>
                    <a:pt x="49784" y="44323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889506" y="723519"/>
              <a:ext cx="139954" cy="137033"/>
            </a:xfrm>
            <a:custGeom>
              <a:avLst/>
              <a:gdLst/>
              <a:ahLst/>
              <a:cxnLst/>
              <a:rect l="l" t="t" r="r" b="b"/>
              <a:pathLst>
                <a:path w="139954" h="137033">
                  <a:moveTo>
                    <a:pt x="139954" y="68580"/>
                  </a:moveTo>
                  <a:cubicBezTo>
                    <a:pt x="139954" y="106934"/>
                    <a:pt x="108077" y="137033"/>
                    <a:pt x="69977" y="137033"/>
                  </a:cubicBezTo>
                  <a:lnTo>
                    <a:pt x="69977" y="116713"/>
                  </a:lnTo>
                  <a:lnTo>
                    <a:pt x="69977" y="136906"/>
                  </a:lnTo>
                  <a:cubicBezTo>
                    <a:pt x="32004" y="136906"/>
                    <a:pt x="0" y="106934"/>
                    <a:pt x="0" y="68453"/>
                  </a:cubicBezTo>
                  <a:lnTo>
                    <a:pt x="20193" y="68453"/>
                  </a:lnTo>
                  <a:lnTo>
                    <a:pt x="0" y="68453"/>
                  </a:lnTo>
                  <a:cubicBezTo>
                    <a:pt x="0" y="30099"/>
                    <a:pt x="31877" y="0"/>
                    <a:pt x="69977" y="0"/>
                  </a:cubicBezTo>
                  <a:lnTo>
                    <a:pt x="69977" y="20193"/>
                  </a:lnTo>
                  <a:lnTo>
                    <a:pt x="69977" y="0"/>
                  </a:lnTo>
                  <a:cubicBezTo>
                    <a:pt x="107950" y="0"/>
                    <a:pt x="139954" y="29972"/>
                    <a:pt x="139954" y="68453"/>
                  </a:cubicBezTo>
                  <a:lnTo>
                    <a:pt x="119761" y="68453"/>
                  </a:lnTo>
                  <a:lnTo>
                    <a:pt x="139954" y="68453"/>
                  </a:lnTo>
                  <a:moveTo>
                    <a:pt x="99568" y="68453"/>
                  </a:moveTo>
                  <a:cubicBezTo>
                    <a:pt x="99568" y="53594"/>
                    <a:pt x="86995" y="40513"/>
                    <a:pt x="70104" y="40513"/>
                  </a:cubicBezTo>
                  <a:cubicBezTo>
                    <a:pt x="53213" y="40513"/>
                    <a:pt x="40640" y="53594"/>
                    <a:pt x="40640" y="68453"/>
                  </a:cubicBezTo>
                  <a:cubicBezTo>
                    <a:pt x="40640" y="83312"/>
                    <a:pt x="53213" y="96393"/>
                    <a:pt x="70104" y="96393"/>
                  </a:cubicBezTo>
                  <a:cubicBezTo>
                    <a:pt x="86995" y="96393"/>
                    <a:pt x="99568" y="83312"/>
                    <a:pt x="99568" y="68453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926717" y="739013"/>
              <a:ext cx="189484" cy="184912"/>
            </a:xfrm>
            <a:custGeom>
              <a:avLst/>
              <a:gdLst/>
              <a:ahLst/>
              <a:cxnLst/>
              <a:rect l="l" t="t" r="r" b="b"/>
              <a:pathLst>
                <a:path w="189484" h="184912">
                  <a:moveTo>
                    <a:pt x="189484" y="92456"/>
                  </a:moveTo>
                  <a:cubicBezTo>
                    <a:pt x="189484" y="144145"/>
                    <a:pt x="146431" y="184912"/>
                    <a:pt x="94742" y="184912"/>
                  </a:cubicBezTo>
                  <a:lnTo>
                    <a:pt x="94742" y="164719"/>
                  </a:lnTo>
                  <a:lnTo>
                    <a:pt x="94742" y="184912"/>
                  </a:lnTo>
                  <a:cubicBezTo>
                    <a:pt x="42926" y="184912"/>
                    <a:pt x="0" y="144145"/>
                    <a:pt x="0" y="92456"/>
                  </a:cubicBezTo>
                  <a:lnTo>
                    <a:pt x="20193" y="92456"/>
                  </a:lnTo>
                  <a:lnTo>
                    <a:pt x="0" y="92456"/>
                  </a:lnTo>
                  <a:cubicBezTo>
                    <a:pt x="0" y="40767"/>
                    <a:pt x="43053" y="0"/>
                    <a:pt x="94742" y="0"/>
                  </a:cubicBezTo>
                  <a:lnTo>
                    <a:pt x="94742" y="20193"/>
                  </a:lnTo>
                  <a:lnTo>
                    <a:pt x="94742" y="0"/>
                  </a:lnTo>
                  <a:cubicBezTo>
                    <a:pt x="146558" y="0"/>
                    <a:pt x="189484" y="40767"/>
                    <a:pt x="189484" y="92456"/>
                  </a:cubicBezTo>
                  <a:lnTo>
                    <a:pt x="169291" y="92456"/>
                  </a:lnTo>
                  <a:lnTo>
                    <a:pt x="189484" y="92456"/>
                  </a:lnTo>
                  <a:moveTo>
                    <a:pt x="149098" y="92456"/>
                  </a:moveTo>
                  <a:cubicBezTo>
                    <a:pt x="149098" y="64262"/>
                    <a:pt x="125349" y="40386"/>
                    <a:pt x="94742" y="40386"/>
                  </a:cubicBezTo>
                  <a:cubicBezTo>
                    <a:pt x="64135" y="40386"/>
                    <a:pt x="40386" y="64262"/>
                    <a:pt x="40386" y="92456"/>
                  </a:cubicBezTo>
                  <a:cubicBezTo>
                    <a:pt x="40386" y="120650"/>
                    <a:pt x="64135" y="144526"/>
                    <a:pt x="94742" y="144526"/>
                  </a:cubicBezTo>
                  <a:cubicBezTo>
                    <a:pt x="125349" y="144526"/>
                    <a:pt x="149098" y="120650"/>
                    <a:pt x="149098" y="92456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156337" y="49149"/>
              <a:ext cx="2604135" cy="772922"/>
            </a:xfrm>
            <a:custGeom>
              <a:avLst/>
              <a:gdLst/>
              <a:ahLst/>
              <a:cxnLst/>
              <a:rect l="l" t="t" r="r" b="b"/>
              <a:pathLst>
                <a:path w="2604135" h="772922">
                  <a:moveTo>
                    <a:pt x="170688" y="516890"/>
                  </a:moveTo>
                  <a:cubicBezTo>
                    <a:pt x="111379" y="518795"/>
                    <a:pt x="51816" y="513080"/>
                    <a:pt x="0" y="500253"/>
                  </a:cubicBezTo>
                  <a:lnTo>
                    <a:pt x="9652" y="461010"/>
                  </a:lnTo>
                  <a:cubicBezTo>
                    <a:pt x="57531" y="472821"/>
                    <a:pt x="113284" y="478282"/>
                    <a:pt x="169418" y="476377"/>
                  </a:cubicBezTo>
                  <a:close/>
                  <a:moveTo>
                    <a:pt x="314579" y="610997"/>
                  </a:moveTo>
                  <a:cubicBezTo>
                    <a:pt x="325120" y="610997"/>
                    <a:pt x="333883" y="619125"/>
                    <a:pt x="334772" y="629539"/>
                  </a:cubicBezTo>
                  <a:cubicBezTo>
                    <a:pt x="335661" y="639953"/>
                    <a:pt x="328295" y="649478"/>
                    <a:pt x="318008" y="651129"/>
                  </a:cubicBezTo>
                  <a:cubicBezTo>
                    <a:pt x="294005" y="655193"/>
                    <a:pt x="268859" y="657733"/>
                    <a:pt x="243332" y="659003"/>
                  </a:cubicBezTo>
                  <a:lnTo>
                    <a:pt x="241300" y="618617"/>
                  </a:lnTo>
                  <a:cubicBezTo>
                    <a:pt x="265303" y="617474"/>
                    <a:pt x="288925" y="614934"/>
                    <a:pt x="311277" y="611251"/>
                  </a:cubicBezTo>
                  <a:lnTo>
                    <a:pt x="314579" y="631190"/>
                  </a:lnTo>
                  <a:lnTo>
                    <a:pt x="314579" y="651383"/>
                  </a:lnTo>
                  <a:close/>
                  <a:moveTo>
                    <a:pt x="926719" y="772922"/>
                  </a:moveTo>
                  <a:cubicBezTo>
                    <a:pt x="908177" y="761238"/>
                    <a:pt x="892048" y="748411"/>
                    <a:pt x="879221" y="734695"/>
                  </a:cubicBezTo>
                  <a:lnTo>
                    <a:pt x="908685" y="707009"/>
                  </a:lnTo>
                  <a:cubicBezTo>
                    <a:pt x="918845" y="717804"/>
                    <a:pt x="931926" y="728472"/>
                    <a:pt x="948309" y="738632"/>
                  </a:cubicBezTo>
                  <a:close/>
                  <a:moveTo>
                    <a:pt x="1784350" y="638302"/>
                  </a:moveTo>
                  <a:cubicBezTo>
                    <a:pt x="1781175" y="654558"/>
                    <a:pt x="1773936" y="670052"/>
                    <a:pt x="1763522" y="684530"/>
                  </a:cubicBezTo>
                  <a:lnTo>
                    <a:pt x="1730756" y="660908"/>
                  </a:lnTo>
                  <a:cubicBezTo>
                    <a:pt x="1738376" y="650367"/>
                    <a:pt x="1742821" y="640207"/>
                    <a:pt x="1744726" y="630428"/>
                  </a:cubicBezTo>
                  <a:close/>
                  <a:moveTo>
                    <a:pt x="2074672" y="369824"/>
                  </a:moveTo>
                  <a:cubicBezTo>
                    <a:pt x="2202942" y="395986"/>
                    <a:pt x="2304415" y="454152"/>
                    <a:pt x="2302891" y="533273"/>
                  </a:cubicBezTo>
                  <a:lnTo>
                    <a:pt x="2262505" y="532511"/>
                  </a:lnTo>
                  <a:cubicBezTo>
                    <a:pt x="2263267" y="489966"/>
                    <a:pt x="2199894" y="436626"/>
                    <a:pt x="2066671" y="409448"/>
                  </a:cubicBezTo>
                  <a:close/>
                  <a:moveTo>
                    <a:pt x="2604135" y="293751"/>
                  </a:moveTo>
                  <a:cubicBezTo>
                    <a:pt x="2580132" y="317246"/>
                    <a:pt x="2544826" y="336931"/>
                    <a:pt x="2502408" y="352044"/>
                  </a:cubicBezTo>
                  <a:lnTo>
                    <a:pt x="2488819" y="313944"/>
                  </a:lnTo>
                  <a:cubicBezTo>
                    <a:pt x="2528189" y="299847"/>
                    <a:pt x="2557526" y="282829"/>
                    <a:pt x="2575941" y="264795"/>
                  </a:cubicBezTo>
                  <a:close/>
                  <a:moveTo>
                    <a:pt x="2382012" y="72009"/>
                  </a:moveTo>
                  <a:cubicBezTo>
                    <a:pt x="2386711" y="82931"/>
                    <a:pt x="2388997" y="94361"/>
                    <a:pt x="2388616" y="106045"/>
                  </a:cubicBezTo>
                  <a:lnTo>
                    <a:pt x="2348230" y="104648"/>
                  </a:lnTo>
                  <a:cubicBezTo>
                    <a:pt x="2348357" y="99314"/>
                    <a:pt x="2347341" y="93853"/>
                    <a:pt x="2344928" y="88011"/>
                  </a:cubicBezTo>
                  <a:close/>
                  <a:moveTo>
                    <a:pt x="1746377" y="35814"/>
                  </a:moveTo>
                  <a:cubicBezTo>
                    <a:pt x="1760474" y="22352"/>
                    <a:pt x="1778635" y="10414"/>
                    <a:pt x="1799717" y="0"/>
                  </a:cubicBezTo>
                  <a:lnTo>
                    <a:pt x="1817624" y="36322"/>
                  </a:lnTo>
                  <a:cubicBezTo>
                    <a:pt x="1799209" y="45466"/>
                    <a:pt x="1784731" y="55245"/>
                    <a:pt x="1774190" y="65151"/>
                  </a:cubicBezTo>
                  <a:close/>
                  <a:moveTo>
                    <a:pt x="1289939" y="56515"/>
                  </a:moveTo>
                  <a:cubicBezTo>
                    <a:pt x="1296416" y="43942"/>
                    <a:pt x="1306195" y="32639"/>
                    <a:pt x="1318260" y="22479"/>
                  </a:cubicBezTo>
                  <a:lnTo>
                    <a:pt x="1344295" y="53467"/>
                  </a:lnTo>
                  <a:cubicBezTo>
                    <a:pt x="1335278" y="61087"/>
                    <a:pt x="1329309" y="68453"/>
                    <a:pt x="1325753" y="75184"/>
                  </a:cubicBezTo>
                  <a:close/>
                  <a:moveTo>
                    <a:pt x="776986" y="55118"/>
                  </a:moveTo>
                  <a:cubicBezTo>
                    <a:pt x="778637" y="55118"/>
                    <a:pt x="780288" y="55372"/>
                    <a:pt x="781812" y="55753"/>
                  </a:cubicBezTo>
                  <a:cubicBezTo>
                    <a:pt x="813435" y="63500"/>
                    <a:pt x="842772" y="72898"/>
                    <a:pt x="869442" y="83693"/>
                  </a:cubicBezTo>
                  <a:lnTo>
                    <a:pt x="854202" y="121158"/>
                  </a:lnTo>
                  <a:cubicBezTo>
                    <a:pt x="829691" y="111125"/>
                    <a:pt x="802132" y="102362"/>
                    <a:pt x="772287" y="94996"/>
                  </a:cubicBezTo>
                  <a:lnTo>
                    <a:pt x="777113" y="75311"/>
                  </a:lnTo>
                  <a:lnTo>
                    <a:pt x="777113" y="95504"/>
                  </a:lnTo>
                  <a:close/>
                  <a:moveTo>
                    <a:pt x="123952" y="306197"/>
                  </a:moveTo>
                  <a:cubicBezTo>
                    <a:pt x="121031" y="304673"/>
                    <a:pt x="118491" y="302641"/>
                    <a:pt x="116586" y="299974"/>
                  </a:cubicBezTo>
                  <a:cubicBezTo>
                    <a:pt x="108839" y="289179"/>
                    <a:pt x="102870" y="277749"/>
                    <a:pt x="98933" y="265938"/>
                  </a:cubicBezTo>
                  <a:lnTo>
                    <a:pt x="137414" y="253492"/>
                  </a:lnTo>
                  <a:cubicBezTo>
                    <a:pt x="139827" y="260858"/>
                    <a:pt x="143764" y="268605"/>
                    <a:pt x="149352" y="276352"/>
                  </a:cubicBezTo>
                  <a:lnTo>
                    <a:pt x="132969" y="288163"/>
                  </a:lnTo>
                  <a:lnTo>
                    <a:pt x="141986" y="270129"/>
                  </a:lnTo>
                  <a:close/>
                </a:path>
              </a:pathLst>
            </a:custGeom>
            <a:solidFill>
              <a:srgbClr val="333399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4373956" y="310077"/>
            <a:ext cx="1981057" cy="680447"/>
            <a:chOff x="0" y="0"/>
            <a:chExt cx="2641410" cy="907263"/>
          </a:xfrm>
        </p:grpSpPr>
        <p:sp>
          <p:nvSpPr>
            <p:cNvPr id="34" name="Freeform 34"/>
            <p:cNvSpPr/>
            <p:nvPr/>
          </p:nvSpPr>
          <p:spPr>
            <a:xfrm>
              <a:off x="18039" y="23079"/>
              <a:ext cx="2604586" cy="867182"/>
            </a:xfrm>
            <a:custGeom>
              <a:avLst/>
              <a:gdLst/>
              <a:ahLst/>
              <a:cxnLst/>
              <a:rect l="l" t="t" r="r" b="b"/>
              <a:pathLst>
                <a:path w="2604586" h="867182">
                  <a:moveTo>
                    <a:pt x="236977" y="285531"/>
                  </a:moveTo>
                  <a:cubicBezTo>
                    <a:pt x="216022" y="215554"/>
                    <a:pt x="284856" y="146339"/>
                    <a:pt x="414269" y="107223"/>
                  </a:cubicBezTo>
                  <a:cubicBezTo>
                    <a:pt x="543682" y="68107"/>
                    <a:pt x="711195" y="65821"/>
                    <a:pt x="845434" y="101508"/>
                  </a:cubicBezTo>
                  <a:cubicBezTo>
                    <a:pt x="892932" y="60868"/>
                    <a:pt x="980054" y="32801"/>
                    <a:pt x="1080257" y="25816"/>
                  </a:cubicBezTo>
                  <a:cubicBezTo>
                    <a:pt x="1180460" y="18831"/>
                    <a:pt x="1282060" y="33690"/>
                    <a:pt x="1354323" y="66075"/>
                  </a:cubicBezTo>
                  <a:cubicBezTo>
                    <a:pt x="1394836" y="29245"/>
                    <a:pt x="1474338" y="4480"/>
                    <a:pt x="1564762" y="543"/>
                  </a:cubicBezTo>
                  <a:cubicBezTo>
                    <a:pt x="1655186" y="-3394"/>
                    <a:pt x="1743451" y="14259"/>
                    <a:pt x="1798569" y="47025"/>
                  </a:cubicBezTo>
                  <a:cubicBezTo>
                    <a:pt x="1871721" y="7909"/>
                    <a:pt x="1988180" y="-8474"/>
                    <a:pt x="2097527" y="4734"/>
                  </a:cubicBezTo>
                  <a:cubicBezTo>
                    <a:pt x="2206874" y="17942"/>
                    <a:pt x="2289424" y="58709"/>
                    <a:pt x="2309490" y="109128"/>
                  </a:cubicBezTo>
                  <a:cubicBezTo>
                    <a:pt x="2399152" y="120177"/>
                    <a:pt x="2473828" y="148371"/>
                    <a:pt x="2514214" y="186471"/>
                  </a:cubicBezTo>
                  <a:cubicBezTo>
                    <a:pt x="2554600" y="224571"/>
                    <a:pt x="2556759" y="268640"/>
                    <a:pt x="2520183" y="307502"/>
                  </a:cubicBezTo>
                  <a:cubicBezTo>
                    <a:pt x="2608448" y="359699"/>
                    <a:pt x="2629149" y="429168"/>
                    <a:pt x="2574412" y="490001"/>
                  </a:cubicBezTo>
                  <a:cubicBezTo>
                    <a:pt x="2519675" y="550834"/>
                    <a:pt x="2397882" y="594014"/>
                    <a:pt x="2254372" y="603285"/>
                  </a:cubicBezTo>
                  <a:cubicBezTo>
                    <a:pt x="2253356" y="660435"/>
                    <a:pt x="2184268" y="712886"/>
                    <a:pt x="2073778" y="740318"/>
                  </a:cubicBezTo>
                  <a:cubicBezTo>
                    <a:pt x="1963288" y="767750"/>
                    <a:pt x="1828541" y="766099"/>
                    <a:pt x="1721607" y="735873"/>
                  </a:cubicBezTo>
                  <a:cubicBezTo>
                    <a:pt x="1676014" y="804326"/>
                    <a:pt x="1547871" y="854618"/>
                    <a:pt x="1392296" y="865159"/>
                  </a:cubicBezTo>
                  <a:cubicBezTo>
                    <a:pt x="1236721" y="875700"/>
                    <a:pt x="1081781" y="844458"/>
                    <a:pt x="994405" y="785022"/>
                  </a:cubicBezTo>
                  <a:cubicBezTo>
                    <a:pt x="887344" y="814359"/>
                    <a:pt x="758820" y="822741"/>
                    <a:pt x="637916" y="808390"/>
                  </a:cubicBezTo>
                  <a:cubicBezTo>
                    <a:pt x="517012" y="794039"/>
                    <a:pt x="413761" y="758225"/>
                    <a:pt x="351658" y="708822"/>
                  </a:cubicBezTo>
                  <a:cubicBezTo>
                    <a:pt x="242184" y="714664"/>
                    <a:pt x="136393" y="688883"/>
                    <a:pt x="86736" y="644433"/>
                  </a:cubicBezTo>
                  <a:cubicBezTo>
                    <a:pt x="37079" y="599983"/>
                    <a:pt x="54097" y="546135"/>
                    <a:pt x="129408" y="509813"/>
                  </a:cubicBezTo>
                  <a:cubicBezTo>
                    <a:pt x="31872" y="483651"/>
                    <a:pt x="-18039" y="431962"/>
                    <a:pt x="5964" y="381543"/>
                  </a:cubicBezTo>
                  <a:cubicBezTo>
                    <a:pt x="29967" y="331124"/>
                    <a:pt x="122296" y="293405"/>
                    <a:pt x="234818" y="288198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415544" y="680085"/>
              <a:ext cx="49530" cy="48260"/>
            </a:xfrm>
            <a:custGeom>
              <a:avLst/>
              <a:gdLst/>
              <a:ahLst/>
              <a:cxnLst/>
              <a:rect l="l" t="t" r="r" b="b"/>
              <a:pathLst>
                <a:path w="49530" h="48260">
                  <a:moveTo>
                    <a:pt x="49530" y="24130"/>
                  </a:moveTo>
                  <a:cubicBezTo>
                    <a:pt x="49530" y="37465"/>
                    <a:pt x="38481" y="48260"/>
                    <a:pt x="24765" y="48260"/>
                  </a:cubicBezTo>
                  <a:cubicBezTo>
                    <a:pt x="11049" y="48260"/>
                    <a:pt x="0" y="37465"/>
                    <a:pt x="0" y="24130"/>
                  </a:cubicBezTo>
                  <a:cubicBezTo>
                    <a:pt x="0" y="10795"/>
                    <a:pt x="11049" y="0"/>
                    <a:pt x="24765" y="0"/>
                  </a:cubicBezTo>
                  <a:cubicBezTo>
                    <a:pt x="38481" y="0"/>
                    <a:pt x="49530" y="10795"/>
                    <a:pt x="49530" y="24130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370332" y="661797"/>
              <a:ext cx="99314" cy="96266"/>
            </a:xfrm>
            <a:custGeom>
              <a:avLst/>
              <a:gdLst/>
              <a:ahLst/>
              <a:cxnLst/>
              <a:rect l="l" t="t" r="r" b="b"/>
              <a:pathLst>
                <a:path w="99314" h="96266">
                  <a:moveTo>
                    <a:pt x="99314" y="48133"/>
                  </a:moveTo>
                  <a:cubicBezTo>
                    <a:pt x="99314" y="74676"/>
                    <a:pt x="77089" y="96266"/>
                    <a:pt x="49657" y="96266"/>
                  </a:cubicBezTo>
                  <a:cubicBezTo>
                    <a:pt x="22225" y="96266"/>
                    <a:pt x="0" y="74803"/>
                    <a:pt x="0" y="48133"/>
                  </a:cubicBezTo>
                  <a:cubicBezTo>
                    <a:pt x="0" y="21463"/>
                    <a:pt x="22225" y="0"/>
                    <a:pt x="49657" y="0"/>
                  </a:cubicBezTo>
                  <a:cubicBezTo>
                    <a:pt x="77089" y="0"/>
                    <a:pt x="99314" y="21590"/>
                    <a:pt x="99314" y="48133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77622" y="657098"/>
              <a:ext cx="148844" cy="144526"/>
            </a:xfrm>
            <a:custGeom>
              <a:avLst/>
              <a:gdLst/>
              <a:ahLst/>
              <a:cxnLst/>
              <a:rect l="l" t="t" r="r" b="b"/>
              <a:pathLst>
                <a:path w="148844" h="144526">
                  <a:moveTo>
                    <a:pt x="148844" y="72263"/>
                  </a:moveTo>
                  <a:cubicBezTo>
                    <a:pt x="148844" y="112141"/>
                    <a:pt x="115570" y="144526"/>
                    <a:pt x="74422" y="144526"/>
                  </a:cubicBezTo>
                  <a:cubicBezTo>
                    <a:pt x="33274" y="144526"/>
                    <a:pt x="0" y="112141"/>
                    <a:pt x="0" y="72263"/>
                  </a:cubicBezTo>
                  <a:cubicBezTo>
                    <a:pt x="0" y="32385"/>
                    <a:pt x="33274" y="0"/>
                    <a:pt x="74422" y="0"/>
                  </a:cubicBezTo>
                  <a:cubicBezTo>
                    <a:pt x="115570" y="0"/>
                    <a:pt x="148844" y="32385"/>
                    <a:pt x="148844" y="72263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150241" y="67056"/>
              <a:ext cx="2386457" cy="737489"/>
            </a:xfrm>
            <a:custGeom>
              <a:avLst/>
              <a:gdLst/>
              <a:ahLst/>
              <a:cxnLst/>
              <a:rect l="l" t="t" r="r" b="b"/>
              <a:pathLst>
                <a:path w="2386457" h="737489">
                  <a:moveTo>
                    <a:pt x="152527" y="478409"/>
                  </a:moveTo>
                  <a:cubicBezTo>
                    <a:pt x="99314" y="480314"/>
                    <a:pt x="46101" y="474726"/>
                    <a:pt x="0" y="462407"/>
                  </a:cubicBezTo>
                  <a:moveTo>
                    <a:pt x="287020" y="653415"/>
                  </a:moveTo>
                  <a:cubicBezTo>
                    <a:pt x="265557" y="657225"/>
                    <a:pt x="243205" y="659892"/>
                    <a:pt x="220345" y="661035"/>
                  </a:cubicBezTo>
                  <a:moveTo>
                    <a:pt x="862076" y="737489"/>
                  </a:moveTo>
                  <a:cubicBezTo>
                    <a:pt x="845947" y="726567"/>
                    <a:pt x="832485" y="714883"/>
                    <a:pt x="821817" y="702564"/>
                  </a:cubicBezTo>
                  <a:moveTo>
                    <a:pt x="1605534" y="650367"/>
                  </a:moveTo>
                  <a:cubicBezTo>
                    <a:pt x="1603121" y="663321"/>
                    <a:pt x="1597787" y="676148"/>
                    <a:pt x="1589532" y="688721"/>
                  </a:cubicBezTo>
                  <a:moveTo>
                    <a:pt x="1924812" y="413639"/>
                  </a:moveTo>
                  <a:cubicBezTo>
                    <a:pt x="2045462" y="440309"/>
                    <a:pt x="2121662" y="495935"/>
                    <a:pt x="2120519" y="556768"/>
                  </a:cubicBezTo>
                  <a:moveTo>
                    <a:pt x="2386457" y="261112"/>
                  </a:moveTo>
                  <a:cubicBezTo>
                    <a:pt x="2366899" y="281813"/>
                    <a:pt x="2337054" y="300228"/>
                    <a:pt x="2299335" y="314833"/>
                  </a:cubicBezTo>
                  <a:moveTo>
                    <a:pt x="2177288" y="61976"/>
                  </a:moveTo>
                  <a:cubicBezTo>
                    <a:pt x="2180590" y="70358"/>
                    <a:pt x="2182114" y="78867"/>
                    <a:pt x="2181860" y="87376"/>
                  </a:cubicBezTo>
                  <a:moveTo>
                    <a:pt x="1620520" y="32385"/>
                  </a:moveTo>
                  <a:cubicBezTo>
                    <a:pt x="1631823" y="20701"/>
                    <a:pt x="1646936" y="9779"/>
                    <a:pt x="1665224" y="0"/>
                  </a:cubicBezTo>
                  <a:moveTo>
                    <a:pt x="1202944" y="47752"/>
                  </a:moveTo>
                  <a:cubicBezTo>
                    <a:pt x="1207516" y="38100"/>
                    <a:pt x="1214882" y="28702"/>
                    <a:pt x="1224534" y="19812"/>
                  </a:cubicBezTo>
                  <a:moveTo>
                    <a:pt x="712851" y="57404"/>
                  </a:moveTo>
                  <a:cubicBezTo>
                    <a:pt x="741299" y="64897"/>
                    <a:pt x="767588" y="74041"/>
                    <a:pt x="791083" y="84455"/>
                  </a:cubicBezTo>
                  <a:moveTo>
                    <a:pt x="118491" y="270002"/>
                  </a:moveTo>
                  <a:cubicBezTo>
                    <a:pt x="112268" y="260731"/>
                    <a:pt x="107696" y="251206"/>
                    <a:pt x="104775" y="241554"/>
                  </a:cubicBezTo>
                </a:path>
              </a:pathLst>
            </a:custGeom>
            <a:solidFill>
              <a:srgbClr val="FF99CC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-2370" y="2764"/>
              <a:ext cx="2645194" cy="907847"/>
            </a:xfrm>
            <a:custGeom>
              <a:avLst/>
              <a:gdLst/>
              <a:ahLst/>
              <a:cxnLst/>
              <a:rect l="l" t="t" r="r" b="b"/>
              <a:pathLst>
                <a:path w="2645194" h="907847">
                  <a:moveTo>
                    <a:pt x="277579" y="305846"/>
                  </a:moveTo>
                  <a:cubicBezTo>
                    <a:pt x="277579" y="315879"/>
                    <a:pt x="270213" y="324388"/>
                    <a:pt x="260307" y="325912"/>
                  </a:cubicBezTo>
                  <a:cubicBezTo>
                    <a:pt x="250401" y="327436"/>
                    <a:pt x="240876" y="321340"/>
                    <a:pt x="237955" y="311688"/>
                  </a:cubicBezTo>
                  <a:cubicBezTo>
                    <a:pt x="211158" y="222153"/>
                    <a:pt x="300566" y="146969"/>
                    <a:pt x="428836" y="108234"/>
                  </a:cubicBezTo>
                  <a:cubicBezTo>
                    <a:pt x="562059" y="67848"/>
                    <a:pt x="733255" y="65689"/>
                    <a:pt x="871050" y="102265"/>
                  </a:cubicBezTo>
                  <a:lnTo>
                    <a:pt x="865843" y="121823"/>
                  </a:lnTo>
                  <a:lnTo>
                    <a:pt x="845523" y="121823"/>
                  </a:lnTo>
                  <a:cubicBezTo>
                    <a:pt x="845523" y="115854"/>
                    <a:pt x="848063" y="110266"/>
                    <a:pt x="852635" y="106456"/>
                  </a:cubicBezTo>
                  <a:cubicBezTo>
                    <a:pt x="904959" y="61752"/>
                    <a:pt x="997034" y="33050"/>
                    <a:pt x="1099142" y="25938"/>
                  </a:cubicBezTo>
                  <a:cubicBezTo>
                    <a:pt x="1201758" y="18826"/>
                    <a:pt x="1306787" y="33939"/>
                    <a:pt x="1382860" y="67848"/>
                  </a:cubicBezTo>
                  <a:cubicBezTo>
                    <a:pt x="1390099" y="71150"/>
                    <a:pt x="1394798" y="78389"/>
                    <a:pt x="1394798" y="86263"/>
                  </a:cubicBezTo>
                  <a:lnTo>
                    <a:pt x="1374605" y="86263"/>
                  </a:lnTo>
                  <a:lnTo>
                    <a:pt x="1361016" y="71277"/>
                  </a:lnTo>
                  <a:cubicBezTo>
                    <a:pt x="1406736" y="29748"/>
                    <a:pt x="1491953" y="4475"/>
                    <a:pt x="1584155" y="538"/>
                  </a:cubicBezTo>
                  <a:cubicBezTo>
                    <a:pt x="1676865" y="-3399"/>
                    <a:pt x="1769575" y="14381"/>
                    <a:pt x="1829138" y="49814"/>
                  </a:cubicBezTo>
                  <a:lnTo>
                    <a:pt x="1818851" y="67213"/>
                  </a:lnTo>
                  <a:lnTo>
                    <a:pt x="1809326" y="49433"/>
                  </a:lnTo>
                  <a:cubicBezTo>
                    <a:pt x="1887050" y="7777"/>
                    <a:pt x="2008081" y="-8733"/>
                    <a:pt x="2120095" y="4983"/>
                  </a:cubicBezTo>
                  <a:cubicBezTo>
                    <a:pt x="2229569" y="18318"/>
                    <a:pt x="2323676" y="59847"/>
                    <a:pt x="2348314" y="121950"/>
                  </a:cubicBezTo>
                  <a:lnTo>
                    <a:pt x="2329518" y="129443"/>
                  </a:lnTo>
                  <a:lnTo>
                    <a:pt x="2309325" y="129443"/>
                  </a:lnTo>
                  <a:cubicBezTo>
                    <a:pt x="2309325" y="123601"/>
                    <a:pt x="2311865" y="118140"/>
                    <a:pt x="2316183" y="114330"/>
                  </a:cubicBezTo>
                  <a:cubicBezTo>
                    <a:pt x="2320501" y="110520"/>
                    <a:pt x="2326343" y="108742"/>
                    <a:pt x="2332058" y="109377"/>
                  </a:cubicBezTo>
                  <a:cubicBezTo>
                    <a:pt x="2423498" y="120680"/>
                    <a:pt x="2503254" y="149763"/>
                    <a:pt x="2548212" y="192054"/>
                  </a:cubicBezTo>
                  <a:lnTo>
                    <a:pt x="2534369" y="206786"/>
                  </a:lnTo>
                  <a:lnTo>
                    <a:pt x="2548212" y="192054"/>
                  </a:lnTo>
                  <a:cubicBezTo>
                    <a:pt x="2596218" y="237139"/>
                    <a:pt x="2599901" y="294035"/>
                    <a:pt x="2555197" y="341533"/>
                  </a:cubicBezTo>
                  <a:cubicBezTo>
                    <a:pt x="2555197" y="341533"/>
                    <a:pt x="2555070" y="341660"/>
                    <a:pt x="2555070" y="341660"/>
                  </a:cubicBezTo>
                  <a:lnTo>
                    <a:pt x="2540338" y="327817"/>
                  </a:lnTo>
                  <a:lnTo>
                    <a:pt x="2550625" y="310418"/>
                  </a:lnTo>
                  <a:cubicBezTo>
                    <a:pt x="2632413" y="358805"/>
                    <a:pt x="2669370" y="429163"/>
                    <a:pt x="2628349" y="498632"/>
                  </a:cubicBezTo>
                  <a:cubicBezTo>
                    <a:pt x="2623269" y="507268"/>
                    <a:pt x="2616919" y="515777"/>
                    <a:pt x="2609680" y="523778"/>
                  </a:cubicBezTo>
                  <a:lnTo>
                    <a:pt x="2594694" y="510316"/>
                  </a:lnTo>
                  <a:lnTo>
                    <a:pt x="2609680" y="523778"/>
                  </a:lnTo>
                  <a:cubicBezTo>
                    <a:pt x="2549609" y="590707"/>
                    <a:pt x="2421085" y="634395"/>
                    <a:pt x="2275924" y="643793"/>
                  </a:cubicBezTo>
                  <a:lnTo>
                    <a:pt x="2274654" y="623600"/>
                  </a:lnTo>
                  <a:lnTo>
                    <a:pt x="2294847" y="623981"/>
                  </a:lnTo>
                  <a:cubicBezTo>
                    <a:pt x="2293577" y="697260"/>
                    <a:pt x="2208868" y="753013"/>
                    <a:pt x="2098886" y="780318"/>
                  </a:cubicBezTo>
                  <a:lnTo>
                    <a:pt x="2094060" y="760633"/>
                  </a:lnTo>
                  <a:lnTo>
                    <a:pt x="2098886" y="780318"/>
                  </a:lnTo>
                  <a:cubicBezTo>
                    <a:pt x="1985094" y="808639"/>
                    <a:pt x="1846791" y="806988"/>
                    <a:pt x="1736301" y="775746"/>
                  </a:cubicBezTo>
                  <a:lnTo>
                    <a:pt x="1741762" y="756315"/>
                  </a:lnTo>
                  <a:lnTo>
                    <a:pt x="1758653" y="767491"/>
                  </a:lnTo>
                  <a:cubicBezTo>
                    <a:pt x="1707472" y="844326"/>
                    <a:pt x="1570439" y="895126"/>
                    <a:pt x="1413848" y="905794"/>
                  </a:cubicBezTo>
                  <a:cubicBezTo>
                    <a:pt x="1255860" y="916462"/>
                    <a:pt x="1095840" y="885093"/>
                    <a:pt x="1003384" y="822228"/>
                  </a:cubicBezTo>
                  <a:lnTo>
                    <a:pt x="1014814" y="805464"/>
                  </a:lnTo>
                  <a:lnTo>
                    <a:pt x="1020148" y="825022"/>
                  </a:lnTo>
                  <a:cubicBezTo>
                    <a:pt x="910293" y="855121"/>
                    <a:pt x="779102" y="863630"/>
                    <a:pt x="655912" y="849025"/>
                  </a:cubicBezTo>
                  <a:lnTo>
                    <a:pt x="658325" y="828959"/>
                  </a:lnTo>
                  <a:lnTo>
                    <a:pt x="655912" y="849025"/>
                  </a:lnTo>
                  <a:cubicBezTo>
                    <a:pt x="533103" y="834420"/>
                    <a:pt x="425788" y="797844"/>
                    <a:pt x="359494" y="745266"/>
                  </a:cubicBezTo>
                  <a:cubicBezTo>
                    <a:pt x="352763" y="739932"/>
                    <a:pt x="350096" y="730915"/>
                    <a:pt x="353017" y="722787"/>
                  </a:cubicBezTo>
                  <a:cubicBezTo>
                    <a:pt x="355938" y="714659"/>
                    <a:pt x="363558" y="709198"/>
                    <a:pt x="372067" y="709198"/>
                  </a:cubicBezTo>
                  <a:cubicBezTo>
                    <a:pt x="382989" y="709198"/>
                    <a:pt x="392006" y="717961"/>
                    <a:pt x="392260" y="728883"/>
                  </a:cubicBezTo>
                  <a:cubicBezTo>
                    <a:pt x="392514" y="739805"/>
                    <a:pt x="384005" y="749076"/>
                    <a:pt x="373083" y="749584"/>
                  </a:cubicBezTo>
                  <a:cubicBezTo>
                    <a:pt x="261577" y="755553"/>
                    <a:pt x="149182" y="729772"/>
                    <a:pt x="93556" y="679988"/>
                  </a:cubicBezTo>
                  <a:cubicBezTo>
                    <a:pt x="51138" y="642015"/>
                    <a:pt x="46947" y="593501"/>
                    <a:pt x="83015" y="553242"/>
                  </a:cubicBezTo>
                  <a:cubicBezTo>
                    <a:pt x="97112" y="537494"/>
                    <a:pt x="116797" y="523651"/>
                    <a:pt x="140927" y="511967"/>
                  </a:cubicBezTo>
                  <a:cubicBezTo>
                    <a:pt x="143721" y="510697"/>
                    <a:pt x="146642" y="509935"/>
                    <a:pt x="149690" y="509935"/>
                  </a:cubicBezTo>
                  <a:lnTo>
                    <a:pt x="149690" y="530128"/>
                  </a:lnTo>
                  <a:lnTo>
                    <a:pt x="144610" y="549686"/>
                  </a:lnTo>
                  <a:cubicBezTo>
                    <a:pt x="55837" y="525937"/>
                    <a:pt x="-15029" y="474375"/>
                    <a:pt x="2751" y="407573"/>
                  </a:cubicBezTo>
                  <a:cubicBezTo>
                    <a:pt x="4021" y="402747"/>
                    <a:pt x="5799" y="397921"/>
                    <a:pt x="8085" y="393222"/>
                  </a:cubicBezTo>
                  <a:lnTo>
                    <a:pt x="26373" y="401858"/>
                  </a:lnTo>
                  <a:lnTo>
                    <a:pt x="8085" y="393222"/>
                  </a:lnTo>
                  <a:cubicBezTo>
                    <a:pt x="37549" y="331373"/>
                    <a:pt x="141562" y="293654"/>
                    <a:pt x="254211" y="288320"/>
                  </a:cubicBezTo>
                  <a:lnTo>
                    <a:pt x="255100" y="308513"/>
                  </a:lnTo>
                  <a:lnTo>
                    <a:pt x="239352" y="295813"/>
                  </a:lnTo>
                  <a:lnTo>
                    <a:pt x="241511" y="293146"/>
                  </a:lnTo>
                  <a:cubicBezTo>
                    <a:pt x="246845" y="286542"/>
                    <a:pt x="255862" y="284002"/>
                    <a:pt x="263990" y="286796"/>
                  </a:cubicBezTo>
                  <a:cubicBezTo>
                    <a:pt x="272118" y="289590"/>
                    <a:pt x="277452" y="297337"/>
                    <a:pt x="277452" y="305846"/>
                  </a:cubicBezTo>
                  <a:moveTo>
                    <a:pt x="237066" y="305846"/>
                  </a:moveTo>
                  <a:lnTo>
                    <a:pt x="257259" y="305846"/>
                  </a:lnTo>
                  <a:lnTo>
                    <a:pt x="273007" y="318546"/>
                  </a:lnTo>
                  <a:lnTo>
                    <a:pt x="270848" y="321213"/>
                  </a:lnTo>
                  <a:cubicBezTo>
                    <a:pt x="267165" y="325658"/>
                    <a:pt x="261831" y="328452"/>
                    <a:pt x="256116" y="328706"/>
                  </a:cubicBezTo>
                  <a:cubicBezTo>
                    <a:pt x="143721" y="334040"/>
                    <a:pt x="63203" y="371632"/>
                    <a:pt x="44661" y="410621"/>
                  </a:cubicBezTo>
                  <a:cubicBezTo>
                    <a:pt x="43391" y="413161"/>
                    <a:pt x="42502" y="415701"/>
                    <a:pt x="41867" y="418114"/>
                  </a:cubicBezTo>
                  <a:cubicBezTo>
                    <a:pt x="34755" y="444911"/>
                    <a:pt x="62695" y="486059"/>
                    <a:pt x="155024" y="510697"/>
                  </a:cubicBezTo>
                  <a:cubicBezTo>
                    <a:pt x="164803" y="513364"/>
                    <a:pt x="171153" y="522762"/>
                    <a:pt x="169883" y="532922"/>
                  </a:cubicBezTo>
                  <a:cubicBezTo>
                    <a:pt x="168613" y="543082"/>
                    <a:pt x="159977" y="550575"/>
                    <a:pt x="149817" y="550575"/>
                  </a:cubicBezTo>
                  <a:lnTo>
                    <a:pt x="149817" y="530128"/>
                  </a:lnTo>
                  <a:lnTo>
                    <a:pt x="158580" y="548289"/>
                  </a:lnTo>
                  <a:cubicBezTo>
                    <a:pt x="137752" y="558322"/>
                    <a:pt x="122893" y="569371"/>
                    <a:pt x="113241" y="580039"/>
                  </a:cubicBezTo>
                  <a:cubicBezTo>
                    <a:pt x="93429" y="602137"/>
                    <a:pt x="93302" y="625124"/>
                    <a:pt x="120607" y="649635"/>
                  </a:cubicBezTo>
                  <a:lnTo>
                    <a:pt x="107145" y="664748"/>
                  </a:lnTo>
                  <a:lnTo>
                    <a:pt x="120607" y="649635"/>
                  </a:lnTo>
                  <a:cubicBezTo>
                    <a:pt x="164422" y="688878"/>
                    <a:pt x="263609" y="714659"/>
                    <a:pt x="370924" y="708944"/>
                  </a:cubicBezTo>
                  <a:lnTo>
                    <a:pt x="371940" y="729137"/>
                  </a:lnTo>
                  <a:lnTo>
                    <a:pt x="371940" y="749330"/>
                  </a:lnTo>
                  <a:lnTo>
                    <a:pt x="371940" y="729137"/>
                  </a:lnTo>
                  <a:lnTo>
                    <a:pt x="384513" y="713262"/>
                  </a:lnTo>
                  <a:cubicBezTo>
                    <a:pt x="442552" y="759363"/>
                    <a:pt x="541485" y="794415"/>
                    <a:pt x="660484" y="808512"/>
                  </a:cubicBezTo>
                  <a:cubicBezTo>
                    <a:pt x="779102" y="822609"/>
                    <a:pt x="904959" y="814227"/>
                    <a:pt x="1009353" y="785652"/>
                  </a:cubicBezTo>
                  <a:cubicBezTo>
                    <a:pt x="1015068" y="784128"/>
                    <a:pt x="1021164" y="785144"/>
                    <a:pt x="1026117" y="788446"/>
                  </a:cubicBezTo>
                  <a:cubicBezTo>
                    <a:pt x="1108286" y="844326"/>
                    <a:pt x="1258146" y="875441"/>
                    <a:pt x="1411181" y="865154"/>
                  </a:cubicBezTo>
                  <a:lnTo>
                    <a:pt x="1412578" y="885347"/>
                  </a:lnTo>
                  <a:lnTo>
                    <a:pt x="1411181" y="865154"/>
                  </a:lnTo>
                  <a:cubicBezTo>
                    <a:pt x="1565613" y="854740"/>
                    <a:pt x="1684993" y="804829"/>
                    <a:pt x="1724998" y="744758"/>
                  </a:cubicBezTo>
                  <a:cubicBezTo>
                    <a:pt x="1729824" y="737392"/>
                    <a:pt x="1738841" y="734090"/>
                    <a:pt x="1747350" y="736503"/>
                  </a:cubicBezTo>
                  <a:cubicBezTo>
                    <a:pt x="1850855" y="765840"/>
                    <a:pt x="1981919" y="767491"/>
                    <a:pt x="2089107" y="740821"/>
                  </a:cubicBezTo>
                  <a:cubicBezTo>
                    <a:pt x="2200232" y="713135"/>
                    <a:pt x="2253699" y="663986"/>
                    <a:pt x="2254334" y="622965"/>
                  </a:cubicBezTo>
                  <a:cubicBezTo>
                    <a:pt x="2254461" y="612424"/>
                    <a:pt x="2262716" y="603788"/>
                    <a:pt x="2273257" y="603153"/>
                  </a:cubicBezTo>
                  <a:cubicBezTo>
                    <a:pt x="2415116" y="594009"/>
                    <a:pt x="2530178" y="551337"/>
                    <a:pt x="2579581" y="496473"/>
                  </a:cubicBezTo>
                  <a:cubicBezTo>
                    <a:pt x="2585296" y="490123"/>
                    <a:pt x="2589868" y="483900"/>
                    <a:pt x="2593551" y="477677"/>
                  </a:cubicBezTo>
                  <a:cubicBezTo>
                    <a:pt x="2617554" y="436910"/>
                    <a:pt x="2603965" y="388396"/>
                    <a:pt x="2530178" y="344835"/>
                  </a:cubicBezTo>
                  <a:cubicBezTo>
                    <a:pt x="2524844" y="341660"/>
                    <a:pt x="2521288" y="336326"/>
                    <a:pt x="2520399" y="330230"/>
                  </a:cubicBezTo>
                  <a:cubicBezTo>
                    <a:pt x="2519510" y="324134"/>
                    <a:pt x="2521542" y="318038"/>
                    <a:pt x="2525733" y="313466"/>
                  </a:cubicBezTo>
                  <a:cubicBezTo>
                    <a:pt x="2525733" y="313466"/>
                    <a:pt x="2525860" y="313339"/>
                    <a:pt x="2525860" y="313339"/>
                  </a:cubicBezTo>
                  <a:cubicBezTo>
                    <a:pt x="2554181" y="283240"/>
                    <a:pt x="2553419" y="251998"/>
                    <a:pt x="2520653" y="221010"/>
                  </a:cubicBezTo>
                  <a:cubicBezTo>
                    <a:pt x="2484839" y="187228"/>
                    <a:pt x="2415116" y="159923"/>
                    <a:pt x="2327232" y="149001"/>
                  </a:cubicBezTo>
                  <a:lnTo>
                    <a:pt x="2329772" y="128935"/>
                  </a:lnTo>
                  <a:lnTo>
                    <a:pt x="2349965" y="128935"/>
                  </a:lnTo>
                  <a:cubicBezTo>
                    <a:pt x="2349965" y="138587"/>
                    <a:pt x="2343107" y="146969"/>
                    <a:pt x="2333582" y="148747"/>
                  </a:cubicBezTo>
                  <a:cubicBezTo>
                    <a:pt x="2324057" y="150525"/>
                    <a:pt x="2314532" y="145318"/>
                    <a:pt x="2310976" y="136301"/>
                  </a:cubicBezTo>
                  <a:cubicBezTo>
                    <a:pt x="2295609" y="97566"/>
                    <a:pt x="2224616" y="57815"/>
                    <a:pt x="2115396" y="44607"/>
                  </a:cubicBezTo>
                  <a:lnTo>
                    <a:pt x="2117809" y="24541"/>
                  </a:lnTo>
                  <a:lnTo>
                    <a:pt x="2115396" y="44607"/>
                  </a:lnTo>
                  <a:cubicBezTo>
                    <a:pt x="2008843" y="31653"/>
                    <a:pt x="1896956" y="48036"/>
                    <a:pt x="1828376" y="84612"/>
                  </a:cubicBezTo>
                  <a:cubicBezTo>
                    <a:pt x="1822153" y="87914"/>
                    <a:pt x="1814533" y="87787"/>
                    <a:pt x="1808564" y="84104"/>
                  </a:cubicBezTo>
                  <a:cubicBezTo>
                    <a:pt x="1758018" y="54005"/>
                    <a:pt x="1673944" y="36733"/>
                    <a:pt x="1586060" y="40543"/>
                  </a:cubicBezTo>
                  <a:lnTo>
                    <a:pt x="1585171" y="20350"/>
                  </a:lnTo>
                  <a:lnTo>
                    <a:pt x="1586060" y="40543"/>
                  </a:lnTo>
                  <a:cubicBezTo>
                    <a:pt x="1497541" y="44353"/>
                    <a:pt x="1423754" y="68610"/>
                    <a:pt x="1388448" y="100868"/>
                  </a:cubicBezTo>
                  <a:cubicBezTo>
                    <a:pt x="1382479" y="106202"/>
                    <a:pt x="1373970" y="107599"/>
                    <a:pt x="1366604" y="104424"/>
                  </a:cubicBezTo>
                  <a:cubicBezTo>
                    <a:pt x="1359238" y="101249"/>
                    <a:pt x="1354539" y="93883"/>
                    <a:pt x="1354539" y="85882"/>
                  </a:cubicBezTo>
                  <a:lnTo>
                    <a:pt x="1374732" y="85882"/>
                  </a:lnTo>
                  <a:lnTo>
                    <a:pt x="1366477" y="104297"/>
                  </a:lnTo>
                  <a:cubicBezTo>
                    <a:pt x="1297897" y="74198"/>
                    <a:pt x="1199726" y="59466"/>
                    <a:pt x="1102063" y="66324"/>
                  </a:cubicBezTo>
                  <a:lnTo>
                    <a:pt x="1100666" y="46131"/>
                  </a:lnTo>
                  <a:lnTo>
                    <a:pt x="1102063" y="66324"/>
                  </a:lnTo>
                  <a:cubicBezTo>
                    <a:pt x="1003765" y="73182"/>
                    <a:pt x="921850" y="100614"/>
                    <a:pt x="879051" y="137190"/>
                  </a:cubicBezTo>
                  <a:lnTo>
                    <a:pt x="865843" y="121823"/>
                  </a:lnTo>
                  <a:lnTo>
                    <a:pt x="886036" y="121823"/>
                  </a:lnTo>
                  <a:cubicBezTo>
                    <a:pt x="886036" y="128046"/>
                    <a:pt x="883115" y="134015"/>
                    <a:pt x="878162" y="137825"/>
                  </a:cubicBezTo>
                  <a:cubicBezTo>
                    <a:pt x="873209" y="141635"/>
                    <a:pt x="866732" y="142905"/>
                    <a:pt x="860636" y="141381"/>
                  </a:cubicBezTo>
                  <a:cubicBezTo>
                    <a:pt x="729953" y="106583"/>
                    <a:pt x="566377" y="108869"/>
                    <a:pt x="440647" y="146842"/>
                  </a:cubicBezTo>
                  <a:lnTo>
                    <a:pt x="434805" y="127538"/>
                  </a:lnTo>
                  <a:lnTo>
                    <a:pt x="440647" y="146842"/>
                  </a:lnTo>
                  <a:cubicBezTo>
                    <a:pt x="309964" y="186339"/>
                    <a:pt x="261704" y="249585"/>
                    <a:pt x="276817" y="300004"/>
                  </a:cubicBezTo>
                  <a:lnTo>
                    <a:pt x="257386" y="305846"/>
                  </a:lnTo>
                  <a:lnTo>
                    <a:pt x="237193" y="305846"/>
                  </a:ln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395097" y="659765"/>
              <a:ext cx="90170" cy="88773"/>
            </a:xfrm>
            <a:custGeom>
              <a:avLst/>
              <a:gdLst/>
              <a:ahLst/>
              <a:cxnLst/>
              <a:rect l="l" t="t" r="r" b="b"/>
              <a:pathLst>
                <a:path w="90170" h="88773">
                  <a:moveTo>
                    <a:pt x="90170" y="44450"/>
                  </a:moveTo>
                  <a:cubicBezTo>
                    <a:pt x="90170" y="69469"/>
                    <a:pt x="69469" y="88773"/>
                    <a:pt x="45085" y="88773"/>
                  </a:cubicBezTo>
                  <a:lnTo>
                    <a:pt x="45085" y="68453"/>
                  </a:lnTo>
                  <a:lnTo>
                    <a:pt x="45085" y="88646"/>
                  </a:lnTo>
                  <a:cubicBezTo>
                    <a:pt x="20828" y="88646"/>
                    <a:pt x="0" y="69342"/>
                    <a:pt x="0" y="44323"/>
                  </a:cubicBezTo>
                  <a:lnTo>
                    <a:pt x="20193" y="44323"/>
                  </a:lnTo>
                  <a:lnTo>
                    <a:pt x="0" y="44323"/>
                  </a:lnTo>
                  <a:cubicBezTo>
                    <a:pt x="0" y="19304"/>
                    <a:pt x="20701" y="0"/>
                    <a:pt x="45085" y="0"/>
                  </a:cubicBezTo>
                  <a:lnTo>
                    <a:pt x="45085" y="20193"/>
                  </a:lnTo>
                  <a:lnTo>
                    <a:pt x="45085" y="0"/>
                  </a:lnTo>
                  <a:cubicBezTo>
                    <a:pt x="69342" y="0"/>
                    <a:pt x="90170" y="19304"/>
                    <a:pt x="90170" y="44323"/>
                  </a:cubicBezTo>
                  <a:lnTo>
                    <a:pt x="69977" y="44323"/>
                  </a:lnTo>
                  <a:lnTo>
                    <a:pt x="90170" y="44323"/>
                  </a:lnTo>
                  <a:moveTo>
                    <a:pt x="49784" y="44323"/>
                  </a:moveTo>
                  <a:cubicBezTo>
                    <a:pt x="49784" y="42799"/>
                    <a:pt x="48260" y="40513"/>
                    <a:pt x="45212" y="40513"/>
                  </a:cubicBezTo>
                  <a:cubicBezTo>
                    <a:pt x="42164" y="40513"/>
                    <a:pt x="40640" y="42799"/>
                    <a:pt x="40640" y="44323"/>
                  </a:cubicBezTo>
                  <a:cubicBezTo>
                    <a:pt x="40640" y="45847"/>
                    <a:pt x="42164" y="48133"/>
                    <a:pt x="45212" y="48133"/>
                  </a:cubicBezTo>
                  <a:cubicBezTo>
                    <a:pt x="48260" y="48133"/>
                    <a:pt x="49784" y="45847"/>
                    <a:pt x="49784" y="44323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350139" y="641731"/>
              <a:ext cx="139700" cy="136652"/>
            </a:xfrm>
            <a:custGeom>
              <a:avLst/>
              <a:gdLst/>
              <a:ahLst/>
              <a:cxnLst/>
              <a:rect l="l" t="t" r="r" b="b"/>
              <a:pathLst>
                <a:path w="139700" h="136652">
                  <a:moveTo>
                    <a:pt x="139700" y="68199"/>
                  </a:moveTo>
                  <a:cubicBezTo>
                    <a:pt x="139700" y="106553"/>
                    <a:pt x="107823" y="136525"/>
                    <a:pt x="69850" y="136525"/>
                  </a:cubicBezTo>
                  <a:lnTo>
                    <a:pt x="69850" y="116459"/>
                  </a:lnTo>
                  <a:lnTo>
                    <a:pt x="69850" y="136652"/>
                  </a:lnTo>
                  <a:cubicBezTo>
                    <a:pt x="31877" y="136652"/>
                    <a:pt x="0" y="106553"/>
                    <a:pt x="0" y="68326"/>
                  </a:cubicBezTo>
                  <a:lnTo>
                    <a:pt x="20193" y="68326"/>
                  </a:lnTo>
                  <a:lnTo>
                    <a:pt x="0" y="68326"/>
                  </a:lnTo>
                  <a:cubicBezTo>
                    <a:pt x="0" y="29972"/>
                    <a:pt x="31877" y="0"/>
                    <a:pt x="69850" y="0"/>
                  </a:cubicBezTo>
                  <a:lnTo>
                    <a:pt x="69850" y="20193"/>
                  </a:lnTo>
                  <a:lnTo>
                    <a:pt x="69850" y="0"/>
                  </a:lnTo>
                  <a:cubicBezTo>
                    <a:pt x="107823" y="0"/>
                    <a:pt x="139700" y="30099"/>
                    <a:pt x="139700" y="68326"/>
                  </a:cubicBezTo>
                  <a:lnTo>
                    <a:pt x="119507" y="68326"/>
                  </a:lnTo>
                  <a:lnTo>
                    <a:pt x="139700" y="68326"/>
                  </a:lnTo>
                  <a:moveTo>
                    <a:pt x="99314" y="68326"/>
                  </a:moveTo>
                  <a:cubicBezTo>
                    <a:pt x="99314" y="53467"/>
                    <a:pt x="86741" y="40386"/>
                    <a:pt x="69850" y="40386"/>
                  </a:cubicBezTo>
                  <a:cubicBezTo>
                    <a:pt x="52959" y="40386"/>
                    <a:pt x="40386" y="53467"/>
                    <a:pt x="40386" y="68326"/>
                  </a:cubicBezTo>
                  <a:cubicBezTo>
                    <a:pt x="40386" y="83185"/>
                    <a:pt x="52959" y="96266"/>
                    <a:pt x="69850" y="96266"/>
                  </a:cubicBezTo>
                  <a:cubicBezTo>
                    <a:pt x="86741" y="96266"/>
                    <a:pt x="99314" y="83185"/>
                    <a:pt x="99314" y="68326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257429" y="636778"/>
              <a:ext cx="189230" cy="185039"/>
            </a:xfrm>
            <a:custGeom>
              <a:avLst/>
              <a:gdLst/>
              <a:ahLst/>
              <a:cxnLst/>
              <a:rect l="l" t="t" r="r" b="b"/>
              <a:pathLst>
                <a:path w="189230" h="185039">
                  <a:moveTo>
                    <a:pt x="189230" y="92583"/>
                  </a:moveTo>
                  <a:cubicBezTo>
                    <a:pt x="189230" y="144272"/>
                    <a:pt x="146304" y="185039"/>
                    <a:pt x="94615" y="185039"/>
                  </a:cubicBezTo>
                  <a:lnTo>
                    <a:pt x="94615" y="164719"/>
                  </a:lnTo>
                  <a:lnTo>
                    <a:pt x="94615" y="184912"/>
                  </a:lnTo>
                  <a:cubicBezTo>
                    <a:pt x="42926" y="184912"/>
                    <a:pt x="0" y="144145"/>
                    <a:pt x="0" y="92456"/>
                  </a:cubicBezTo>
                  <a:lnTo>
                    <a:pt x="20193" y="92456"/>
                  </a:lnTo>
                  <a:lnTo>
                    <a:pt x="0" y="92456"/>
                  </a:lnTo>
                  <a:cubicBezTo>
                    <a:pt x="0" y="40767"/>
                    <a:pt x="42926" y="0"/>
                    <a:pt x="94615" y="0"/>
                  </a:cubicBezTo>
                  <a:cubicBezTo>
                    <a:pt x="146304" y="0"/>
                    <a:pt x="189230" y="40767"/>
                    <a:pt x="189230" y="92456"/>
                  </a:cubicBezTo>
                  <a:lnTo>
                    <a:pt x="169037" y="92456"/>
                  </a:lnTo>
                  <a:lnTo>
                    <a:pt x="189230" y="92456"/>
                  </a:lnTo>
                  <a:moveTo>
                    <a:pt x="148844" y="92456"/>
                  </a:moveTo>
                  <a:cubicBezTo>
                    <a:pt x="148844" y="64262"/>
                    <a:pt x="125095" y="40386"/>
                    <a:pt x="94615" y="40386"/>
                  </a:cubicBezTo>
                  <a:lnTo>
                    <a:pt x="94615" y="20320"/>
                  </a:lnTo>
                  <a:lnTo>
                    <a:pt x="94615" y="40513"/>
                  </a:lnTo>
                  <a:cubicBezTo>
                    <a:pt x="64135" y="40513"/>
                    <a:pt x="40386" y="64389"/>
                    <a:pt x="40386" y="92583"/>
                  </a:cubicBezTo>
                  <a:cubicBezTo>
                    <a:pt x="40386" y="120777"/>
                    <a:pt x="64135" y="144653"/>
                    <a:pt x="94615" y="144653"/>
                  </a:cubicBezTo>
                  <a:cubicBezTo>
                    <a:pt x="125095" y="144653"/>
                    <a:pt x="148844" y="120777"/>
                    <a:pt x="148844" y="92583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45034" y="49403"/>
              <a:ext cx="2397633" cy="731520"/>
            </a:xfrm>
            <a:custGeom>
              <a:avLst/>
              <a:gdLst/>
              <a:ahLst/>
              <a:cxnLst/>
              <a:rect l="l" t="t" r="r" b="b"/>
              <a:pathLst>
                <a:path w="2397633" h="731520">
                  <a:moveTo>
                    <a:pt x="158496" y="516255"/>
                  </a:moveTo>
                  <a:cubicBezTo>
                    <a:pt x="103505" y="518160"/>
                    <a:pt x="48260" y="512445"/>
                    <a:pt x="0" y="499618"/>
                  </a:cubicBezTo>
                  <a:lnTo>
                    <a:pt x="10414" y="460502"/>
                  </a:lnTo>
                  <a:cubicBezTo>
                    <a:pt x="54356" y="472186"/>
                    <a:pt x="105537" y="477647"/>
                    <a:pt x="156972" y="475869"/>
                  </a:cubicBezTo>
                  <a:close/>
                  <a:moveTo>
                    <a:pt x="292354" y="691261"/>
                  </a:moveTo>
                  <a:lnTo>
                    <a:pt x="292354" y="671068"/>
                  </a:lnTo>
                  <a:lnTo>
                    <a:pt x="295910" y="691007"/>
                  </a:lnTo>
                  <a:cubicBezTo>
                    <a:pt x="273685" y="695071"/>
                    <a:pt x="250317" y="697738"/>
                    <a:pt x="226695" y="699008"/>
                  </a:cubicBezTo>
                  <a:lnTo>
                    <a:pt x="224536" y="658622"/>
                  </a:lnTo>
                  <a:cubicBezTo>
                    <a:pt x="246634" y="657479"/>
                    <a:pt x="268224" y="654939"/>
                    <a:pt x="288798" y="651256"/>
                  </a:cubicBezTo>
                  <a:cubicBezTo>
                    <a:pt x="289941" y="651002"/>
                    <a:pt x="291211" y="650875"/>
                    <a:pt x="292354" y="650875"/>
                  </a:cubicBezTo>
                  <a:close/>
                  <a:moveTo>
                    <a:pt x="855980" y="731520"/>
                  </a:moveTo>
                  <a:cubicBezTo>
                    <a:pt x="838708" y="719836"/>
                    <a:pt x="823849" y="706882"/>
                    <a:pt x="811911" y="693166"/>
                  </a:cubicBezTo>
                  <a:lnTo>
                    <a:pt x="842518" y="666623"/>
                  </a:lnTo>
                  <a:cubicBezTo>
                    <a:pt x="851789" y="677291"/>
                    <a:pt x="863854" y="687959"/>
                    <a:pt x="878840" y="698119"/>
                  </a:cubicBezTo>
                  <a:close/>
                  <a:moveTo>
                    <a:pt x="1653667" y="597916"/>
                  </a:moveTo>
                  <a:cubicBezTo>
                    <a:pt x="1650746" y="613918"/>
                    <a:pt x="1644142" y="629285"/>
                    <a:pt x="1634490" y="643763"/>
                  </a:cubicBezTo>
                  <a:lnTo>
                    <a:pt x="1600835" y="621411"/>
                  </a:lnTo>
                  <a:cubicBezTo>
                    <a:pt x="1607820" y="610870"/>
                    <a:pt x="1612011" y="600583"/>
                    <a:pt x="1613789" y="590677"/>
                  </a:cubicBezTo>
                  <a:close/>
                  <a:moveTo>
                    <a:pt x="1934337" y="411607"/>
                  </a:moveTo>
                  <a:cubicBezTo>
                    <a:pt x="2053717" y="438023"/>
                    <a:pt x="2147316" y="496697"/>
                    <a:pt x="2145919" y="574929"/>
                  </a:cubicBezTo>
                  <a:lnTo>
                    <a:pt x="2105533" y="574167"/>
                  </a:lnTo>
                  <a:cubicBezTo>
                    <a:pt x="2106295" y="530733"/>
                    <a:pt x="2047621" y="478028"/>
                    <a:pt x="1925574" y="451104"/>
                  </a:cubicBezTo>
                  <a:close/>
                  <a:moveTo>
                    <a:pt x="2397633" y="332232"/>
                  </a:moveTo>
                  <a:cubicBezTo>
                    <a:pt x="2375281" y="355854"/>
                    <a:pt x="2342515" y="375666"/>
                    <a:pt x="2303018" y="390906"/>
                  </a:cubicBezTo>
                  <a:lnTo>
                    <a:pt x="2288413" y="353187"/>
                  </a:lnTo>
                  <a:cubicBezTo>
                    <a:pt x="2324481" y="339217"/>
                    <a:pt x="2351405" y="322326"/>
                    <a:pt x="2368169" y="304546"/>
                  </a:cubicBezTo>
                  <a:close/>
                  <a:moveTo>
                    <a:pt x="2201418" y="72263"/>
                  </a:moveTo>
                  <a:cubicBezTo>
                    <a:pt x="2205736" y="83058"/>
                    <a:pt x="2207768" y="94361"/>
                    <a:pt x="2207387" y="105791"/>
                  </a:cubicBezTo>
                  <a:lnTo>
                    <a:pt x="2167001" y="104521"/>
                  </a:lnTo>
                  <a:cubicBezTo>
                    <a:pt x="2167128" y="98933"/>
                    <a:pt x="2166239" y="93218"/>
                    <a:pt x="2163826" y="87249"/>
                  </a:cubicBezTo>
                  <a:close/>
                  <a:moveTo>
                    <a:pt x="1611376" y="36068"/>
                  </a:moveTo>
                  <a:cubicBezTo>
                    <a:pt x="1624584" y="22479"/>
                    <a:pt x="1641348" y="10414"/>
                    <a:pt x="1661033" y="0"/>
                  </a:cubicBezTo>
                  <a:lnTo>
                    <a:pt x="1680083" y="35687"/>
                  </a:lnTo>
                  <a:cubicBezTo>
                    <a:pt x="1663192" y="44704"/>
                    <a:pt x="1649984" y="54356"/>
                    <a:pt x="1640459" y="64262"/>
                  </a:cubicBezTo>
                  <a:close/>
                  <a:moveTo>
                    <a:pt x="1189990" y="56769"/>
                  </a:moveTo>
                  <a:cubicBezTo>
                    <a:pt x="1195959" y="44323"/>
                    <a:pt x="1204976" y="32893"/>
                    <a:pt x="1216279" y="22606"/>
                  </a:cubicBezTo>
                  <a:lnTo>
                    <a:pt x="1243457" y="52578"/>
                  </a:lnTo>
                  <a:cubicBezTo>
                    <a:pt x="1235202" y="60071"/>
                    <a:pt x="1229741" y="67437"/>
                    <a:pt x="1226439" y="74295"/>
                  </a:cubicBezTo>
                  <a:close/>
                  <a:moveTo>
                    <a:pt x="738378" y="75057"/>
                  </a:moveTo>
                  <a:lnTo>
                    <a:pt x="718058" y="75057"/>
                  </a:lnTo>
                  <a:lnTo>
                    <a:pt x="723265" y="55499"/>
                  </a:lnTo>
                  <a:cubicBezTo>
                    <a:pt x="752602" y="63246"/>
                    <a:pt x="779907" y="72644"/>
                    <a:pt x="804545" y="83566"/>
                  </a:cubicBezTo>
                  <a:lnTo>
                    <a:pt x="788162" y="120523"/>
                  </a:lnTo>
                  <a:cubicBezTo>
                    <a:pt x="765683" y="110617"/>
                    <a:pt x="740410" y="101854"/>
                    <a:pt x="712851" y="94488"/>
                  </a:cubicBezTo>
                  <a:cubicBezTo>
                    <a:pt x="703961" y="92075"/>
                    <a:pt x="697865" y="84074"/>
                    <a:pt x="697865" y="74930"/>
                  </a:cubicBezTo>
                  <a:close/>
                  <a:moveTo>
                    <a:pt x="109347" y="301879"/>
                  </a:moveTo>
                  <a:cubicBezTo>
                    <a:pt x="108458" y="300990"/>
                    <a:pt x="107569" y="299847"/>
                    <a:pt x="106807" y="298831"/>
                  </a:cubicBezTo>
                  <a:cubicBezTo>
                    <a:pt x="99568" y="288036"/>
                    <a:pt x="94107" y="276733"/>
                    <a:pt x="90551" y="264922"/>
                  </a:cubicBezTo>
                  <a:lnTo>
                    <a:pt x="129286" y="253365"/>
                  </a:lnTo>
                  <a:cubicBezTo>
                    <a:pt x="131572" y="260858"/>
                    <a:pt x="135128" y="268605"/>
                    <a:pt x="140462" y="276479"/>
                  </a:cubicBezTo>
                  <a:lnTo>
                    <a:pt x="123571" y="287655"/>
                  </a:lnTo>
                  <a:lnTo>
                    <a:pt x="137922" y="273304"/>
                  </a:lnTo>
                  <a:close/>
                </a:path>
              </a:pathLst>
            </a:custGeom>
            <a:solidFill>
              <a:srgbClr val="333399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2538600">
            <a:off x="6205633" y="878395"/>
            <a:ext cx="3562750" cy="3739010"/>
            <a:chOff x="0" y="0"/>
            <a:chExt cx="4750333" cy="4985347"/>
          </a:xfrm>
        </p:grpSpPr>
        <p:sp>
          <p:nvSpPr>
            <p:cNvPr id="45" name="Freeform 45"/>
            <p:cNvSpPr/>
            <p:nvPr/>
          </p:nvSpPr>
          <p:spPr>
            <a:xfrm>
              <a:off x="16259" y="36317"/>
              <a:ext cx="4716076" cy="4946840"/>
            </a:xfrm>
            <a:custGeom>
              <a:avLst/>
              <a:gdLst/>
              <a:ahLst/>
              <a:cxnLst/>
              <a:rect l="l" t="t" r="r" b="b"/>
              <a:pathLst>
                <a:path w="4716076" h="4946840">
                  <a:moveTo>
                    <a:pt x="429130" y="1628780"/>
                  </a:moveTo>
                  <a:cubicBezTo>
                    <a:pt x="391157" y="1229873"/>
                    <a:pt x="515871" y="835030"/>
                    <a:pt x="750313" y="611764"/>
                  </a:cubicBezTo>
                  <a:cubicBezTo>
                    <a:pt x="984755" y="388498"/>
                    <a:pt x="1287777" y="375925"/>
                    <a:pt x="1530855" y="579379"/>
                  </a:cubicBezTo>
                  <a:cubicBezTo>
                    <a:pt x="1616961" y="347477"/>
                    <a:pt x="1774568" y="187330"/>
                    <a:pt x="1956051" y="147452"/>
                  </a:cubicBezTo>
                  <a:cubicBezTo>
                    <a:pt x="2137534" y="107574"/>
                    <a:pt x="2321430" y="192537"/>
                    <a:pt x="2452240" y="376814"/>
                  </a:cubicBezTo>
                  <a:cubicBezTo>
                    <a:pt x="2525646" y="166502"/>
                    <a:pt x="2669664" y="25278"/>
                    <a:pt x="2833240" y="3053"/>
                  </a:cubicBezTo>
                  <a:cubicBezTo>
                    <a:pt x="2996816" y="-19172"/>
                    <a:pt x="3156836" y="81031"/>
                    <a:pt x="3256531" y="267848"/>
                  </a:cubicBezTo>
                  <a:cubicBezTo>
                    <a:pt x="3388992" y="44963"/>
                    <a:pt x="3599939" y="-48890"/>
                    <a:pt x="3797805" y="26929"/>
                  </a:cubicBezTo>
                  <a:cubicBezTo>
                    <a:pt x="3995671" y="102748"/>
                    <a:pt x="4145277" y="334523"/>
                    <a:pt x="4181599" y="622178"/>
                  </a:cubicBezTo>
                  <a:cubicBezTo>
                    <a:pt x="4344032" y="685424"/>
                    <a:pt x="4479160" y="846460"/>
                    <a:pt x="4552439" y="1063376"/>
                  </a:cubicBezTo>
                  <a:cubicBezTo>
                    <a:pt x="4625718" y="1280292"/>
                    <a:pt x="4629528" y="1532133"/>
                    <a:pt x="4563234" y="1753494"/>
                  </a:cubicBezTo>
                  <a:cubicBezTo>
                    <a:pt x="4723127" y="2050928"/>
                    <a:pt x="4760465" y="2447295"/>
                    <a:pt x="4661532" y="2794513"/>
                  </a:cubicBezTo>
                  <a:cubicBezTo>
                    <a:pt x="4562599" y="3141731"/>
                    <a:pt x="4341873" y="3387984"/>
                    <a:pt x="4082031" y="3441070"/>
                  </a:cubicBezTo>
                  <a:cubicBezTo>
                    <a:pt x="4080253" y="3767079"/>
                    <a:pt x="3955158" y="4066164"/>
                    <a:pt x="3755006" y="4223136"/>
                  </a:cubicBezTo>
                  <a:cubicBezTo>
                    <a:pt x="3554854" y="4380108"/>
                    <a:pt x="3311014" y="4370329"/>
                    <a:pt x="3117339" y="4197736"/>
                  </a:cubicBezTo>
                  <a:cubicBezTo>
                    <a:pt x="3034789" y="4588134"/>
                    <a:pt x="2802633" y="4875408"/>
                    <a:pt x="2521074" y="4935352"/>
                  </a:cubicBezTo>
                  <a:cubicBezTo>
                    <a:pt x="2239515" y="4995296"/>
                    <a:pt x="1958972" y="4817369"/>
                    <a:pt x="1800857" y="4478279"/>
                  </a:cubicBezTo>
                  <a:cubicBezTo>
                    <a:pt x="1606801" y="4645411"/>
                    <a:pt x="1374137" y="4693544"/>
                    <a:pt x="1155189" y="4611883"/>
                  </a:cubicBezTo>
                  <a:cubicBezTo>
                    <a:pt x="936241" y="4530222"/>
                    <a:pt x="749424" y="4325498"/>
                    <a:pt x="636902" y="4043939"/>
                  </a:cubicBezTo>
                  <a:cubicBezTo>
                    <a:pt x="438782" y="4077086"/>
                    <a:pt x="247139" y="3930274"/>
                    <a:pt x="157223" y="3676528"/>
                  </a:cubicBezTo>
                  <a:cubicBezTo>
                    <a:pt x="67307" y="3422782"/>
                    <a:pt x="98041" y="3115950"/>
                    <a:pt x="234439" y="2908305"/>
                  </a:cubicBezTo>
                  <a:cubicBezTo>
                    <a:pt x="57655" y="2759588"/>
                    <a:pt x="-32642" y="2464440"/>
                    <a:pt x="10792" y="2176912"/>
                  </a:cubicBezTo>
                  <a:cubicBezTo>
                    <a:pt x="54226" y="1889384"/>
                    <a:pt x="221358" y="1674373"/>
                    <a:pt x="425193" y="1644147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814830" y="3209163"/>
              <a:ext cx="261620" cy="261874"/>
            </a:xfrm>
            <a:custGeom>
              <a:avLst/>
              <a:gdLst/>
              <a:ahLst/>
              <a:cxnLst/>
              <a:rect l="l" t="t" r="r" b="b"/>
              <a:pathLst>
                <a:path w="261620" h="261874">
                  <a:moveTo>
                    <a:pt x="261620" y="130937"/>
                  </a:moveTo>
                  <a:cubicBezTo>
                    <a:pt x="261620" y="203200"/>
                    <a:pt x="203073" y="261874"/>
                    <a:pt x="130810" y="261874"/>
                  </a:cubicBezTo>
                  <a:cubicBezTo>
                    <a:pt x="58547" y="261874"/>
                    <a:pt x="0" y="203327"/>
                    <a:pt x="0" y="130937"/>
                  </a:cubicBezTo>
                  <a:cubicBezTo>
                    <a:pt x="0" y="58547"/>
                    <a:pt x="58547" y="0"/>
                    <a:pt x="130810" y="0"/>
                  </a:cubicBezTo>
                  <a:cubicBezTo>
                    <a:pt x="203073" y="0"/>
                    <a:pt x="261620" y="58547"/>
                    <a:pt x="261620" y="130937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497965" y="3445637"/>
              <a:ext cx="523240" cy="523494"/>
            </a:xfrm>
            <a:custGeom>
              <a:avLst/>
              <a:gdLst/>
              <a:ahLst/>
              <a:cxnLst/>
              <a:rect l="l" t="t" r="r" b="b"/>
              <a:pathLst>
                <a:path w="523240" h="523494">
                  <a:moveTo>
                    <a:pt x="523240" y="261747"/>
                  </a:moveTo>
                  <a:cubicBezTo>
                    <a:pt x="523240" y="406273"/>
                    <a:pt x="406146" y="523494"/>
                    <a:pt x="261620" y="523494"/>
                  </a:cubicBezTo>
                  <a:cubicBezTo>
                    <a:pt x="117094" y="523494"/>
                    <a:pt x="0" y="406273"/>
                    <a:pt x="0" y="261747"/>
                  </a:cubicBezTo>
                  <a:cubicBezTo>
                    <a:pt x="0" y="117221"/>
                    <a:pt x="117094" y="0"/>
                    <a:pt x="261620" y="0"/>
                  </a:cubicBezTo>
                  <a:cubicBezTo>
                    <a:pt x="406146" y="0"/>
                    <a:pt x="523240" y="117221"/>
                    <a:pt x="523240" y="261747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1062609" y="3915410"/>
              <a:ext cx="784860" cy="785368"/>
            </a:xfrm>
            <a:custGeom>
              <a:avLst/>
              <a:gdLst/>
              <a:ahLst/>
              <a:cxnLst/>
              <a:rect l="l" t="t" r="r" b="b"/>
              <a:pathLst>
                <a:path w="784860" h="785368">
                  <a:moveTo>
                    <a:pt x="784860" y="392684"/>
                  </a:moveTo>
                  <a:cubicBezTo>
                    <a:pt x="784860" y="609600"/>
                    <a:pt x="609092" y="785368"/>
                    <a:pt x="392430" y="785368"/>
                  </a:cubicBezTo>
                  <a:cubicBezTo>
                    <a:pt x="175768" y="785368"/>
                    <a:pt x="0" y="609600"/>
                    <a:pt x="0" y="392684"/>
                  </a:cubicBezTo>
                  <a:cubicBezTo>
                    <a:pt x="0" y="175768"/>
                    <a:pt x="175768" y="0"/>
                    <a:pt x="392430" y="0"/>
                  </a:cubicBezTo>
                  <a:cubicBezTo>
                    <a:pt x="609092" y="0"/>
                    <a:pt x="784860" y="175768"/>
                    <a:pt x="784860" y="392684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55651" y="288163"/>
              <a:ext cx="4321429" cy="4206621"/>
            </a:xfrm>
            <a:custGeom>
              <a:avLst/>
              <a:gdLst/>
              <a:ahLst/>
              <a:cxnLst/>
              <a:rect l="l" t="t" r="r" b="b"/>
              <a:pathLst>
                <a:path w="4321429" h="4206621">
                  <a:moveTo>
                    <a:pt x="276225" y="2728468"/>
                  </a:moveTo>
                  <a:cubicBezTo>
                    <a:pt x="179832" y="2739263"/>
                    <a:pt x="83439" y="2707386"/>
                    <a:pt x="0" y="2637282"/>
                  </a:cubicBezTo>
                  <a:moveTo>
                    <a:pt x="519811" y="3726815"/>
                  </a:moveTo>
                  <a:cubicBezTo>
                    <a:pt x="481076" y="3748913"/>
                    <a:pt x="440436" y="3763518"/>
                    <a:pt x="399034" y="3770503"/>
                  </a:cubicBezTo>
                  <a:moveTo>
                    <a:pt x="1561084" y="4206621"/>
                  </a:moveTo>
                  <a:cubicBezTo>
                    <a:pt x="1531874" y="4144137"/>
                    <a:pt x="1507490" y="4077335"/>
                    <a:pt x="1488313" y="4007485"/>
                  </a:cubicBezTo>
                  <a:moveTo>
                    <a:pt x="2907411" y="3709797"/>
                  </a:moveTo>
                  <a:cubicBezTo>
                    <a:pt x="2903093" y="3783965"/>
                    <a:pt x="2893441" y="3857117"/>
                    <a:pt x="2878328" y="3928364"/>
                  </a:cubicBezTo>
                  <a:moveTo>
                    <a:pt x="3485388" y="2359533"/>
                  </a:moveTo>
                  <a:cubicBezTo>
                    <a:pt x="3703955" y="2511552"/>
                    <a:pt x="3841877" y="2829306"/>
                    <a:pt x="3839845" y="3176270"/>
                  </a:cubicBezTo>
                  <a:moveTo>
                    <a:pt x="4321429" y="1489583"/>
                  </a:moveTo>
                  <a:cubicBezTo>
                    <a:pt x="4285996" y="1607820"/>
                    <a:pt x="4232021" y="1712595"/>
                    <a:pt x="4163568" y="1795907"/>
                  </a:cubicBezTo>
                  <a:moveTo>
                    <a:pt x="3942842" y="353187"/>
                  </a:moveTo>
                  <a:cubicBezTo>
                    <a:pt x="3948811" y="400939"/>
                    <a:pt x="3951605" y="449326"/>
                    <a:pt x="3951224" y="497840"/>
                  </a:cubicBezTo>
                  <a:moveTo>
                    <a:pt x="2934843" y="184404"/>
                  </a:moveTo>
                  <a:cubicBezTo>
                    <a:pt x="2955417" y="117729"/>
                    <a:pt x="2982595" y="55499"/>
                    <a:pt x="3015742" y="0"/>
                  </a:cubicBezTo>
                  <a:moveTo>
                    <a:pt x="2178558" y="272288"/>
                  </a:moveTo>
                  <a:cubicBezTo>
                    <a:pt x="2186940" y="217170"/>
                    <a:pt x="2200148" y="163703"/>
                    <a:pt x="2217674" y="113157"/>
                  </a:cubicBezTo>
                  <a:moveTo>
                    <a:pt x="1290955" y="326390"/>
                  </a:moveTo>
                  <a:cubicBezTo>
                    <a:pt x="1342390" y="369443"/>
                    <a:pt x="1390015" y="421259"/>
                    <a:pt x="1432687" y="480695"/>
                  </a:cubicBezTo>
                  <a:moveTo>
                    <a:pt x="214503" y="1539367"/>
                  </a:moveTo>
                  <a:cubicBezTo>
                    <a:pt x="203327" y="1486281"/>
                    <a:pt x="194945" y="1431925"/>
                    <a:pt x="189738" y="1376934"/>
                  </a:cubicBezTo>
                </a:path>
              </a:pathLst>
            </a:custGeom>
            <a:solidFill>
              <a:srgbClr val="99CC00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-3904" y="16073"/>
              <a:ext cx="4756433" cy="4987390"/>
            </a:xfrm>
            <a:custGeom>
              <a:avLst/>
              <a:gdLst/>
              <a:ahLst/>
              <a:cxnLst/>
              <a:rect l="l" t="t" r="r" b="b"/>
              <a:pathLst>
                <a:path w="4756433" h="4987390">
                  <a:moveTo>
                    <a:pt x="469613" y="1649024"/>
                  </a:moveTo>
                  <a:cubicBezTo>
                    <a:pt x="469613" y="1659819"/>
                    <a:pt x="461104" y="1668709"/>
                    <a:pt x="450309" y="1669217"/>
                  </a:cubicBezTo>
                  <a:cubicBezTo>
                    <a:pt x="439514" y="1669725"/>
                    <a:pt x="430243" y="1661724"/>
                    <a:pt x="429227" y="1650929"/>
                  </a:cubicBezTo>
                  <a:cubicBezTo>
                    <a:pt x="390873" y="1247450"/>
                    <a:pt x="516603" y="845876"/>
                    <a:pt x="756506" y="617276"/>
                  </a:cubicBezTo>
                  <a:cubicBezTo>
                    <a:pt x="998187" y="387152"/>
                    <a:pt x="1312766" y="373690"/>
                    <a:pt x="1563972" y="584002"/>
                  </a:cubicBezTo>
                  <a:lnTo>
                    <a:pt x="1551018" y="599496"/>
                  </a:lnTo>
                  <a:lnTo>
                    <a:pt x="1530825" y="599496"/>
                  </a:lnTo>
                  <a:cubicBezTo>
                    <a:pt x="1530825" y="597083"/>
                    <a:pt x="1531206" y="594670"/>
                    <a:pt x="1532095" y="592511"/>
                  </a:cubicBezTo>
                  <a:cubicBezTo>
                    <a:pt x="1619725" y="356545"/>
                    <a:pt x="1781523" y="189667"/>
                    <a:pt x="1971896" y="147884"/>
                  </a:cubicBezTo>
                  <a:cubicBezTo>
                    <a:pt x="2163158" y="105847"/>
                    <a:pt x="2354674" y="196271"/>
                    <a:pt x="2488913" y="385247"/>
                  </a:cubicBezTo>
                  <a:cubicBezTo>
                    <a:pt x="2491326" y="388676"/>
                    <a:pt x="2492596" y="392740"/>
                    <a:pt x="2492596" y="396931"/>
                  </a:cubicBezTo>
                  <a:lnTo>
                    <a:pt x="2472403" y="396931"/>
                  </a:lnTo>
                  <a:lnTo>
                    <a:pt x="2453353" y="390327"/>
                  </a:lnTo>
                  <a:cubicBezTo>
                    <a:pt x="2528156" y="175824"/>
                    <a:pt x="2677000" y="26726"/>
                    <a:pt x="2850736" y="3231"/>
                  </a:cubicBezTo>
                  <a:lnTo>
                    <a:pt x="2853403" y="23297"/>
                  </a:lnTo>
                  <a:lnTo>
                    <a:pt x="2850736" y="3231"/>
                  </a:lnTo>
                  <a:cubicBezTo>
                    <a:pt x="3025234" y="-20391"/>
                    <a:pt x="3192239" y="86924"/>
                    <a:pt x="3294474" y="278567"/>
                  </a:cubicBezTo>
                  <a:lnTo>
                    <a:pt x="3276567" y="288092"/>
                  </a:lnTo>
                  <a:lnTo>
                    <a:pt x="3276567" y="267899"/>
                  </a:lnTo>
                  <a:lnTo>
                    <a:pt x="3276567" y="288092"/>
                  </a:lnTo>
                  <a:lnTo>
                    <a:pt x="3259168" y="277805"/>
                  </a:lnTo>
                  <a:cubicBezTo>
                    <a:pt x="3395312" y="49078"/>
                    <a:pt x="3615403" y="-52014"/>
                    <a:pt x="3825207" y="28250"/>
                  </a:cubicBezTo>
                  <a:lnTo>
                    <a:pt x="3817968" y="47173"/>
                  </a:lnTo>
                  <a:lnTo>
                    <a:pt x="3825207" y="28250"/>
                  </a:lnTo>
                  <a:cubicBezTo>
                    <a:pt x="4032598" y="107625"/>
                    <a:pt x="4184871" y="347909"/>
                    <a:pt x="4221828" y="639882"/>
                  </a:cubicBezTo>
                  <a:lnTo>
                    <a:pt x="4201762" y="642422"/>
                  </a:lnTo>
                  <a:lnTo>
                    <a:pt x="4181569" y="642422"/>
                  </a:lnTo>
                  <a:cubicBezTo>
                    <a:pt x="4181569" y="635691"/>
                    <a:pt x="4184871" y="629468"/>
                    <a:pt x="4190332" y="625785"/>
                  </a:cubicBezTo>
                  <a:cubicBezTo>
                    <a:pt x="4195793" y="622102"/>
                    <a:pt x="4202905" y="621213"/>
                    <a:pt x="4209128" y="623626"/>
                  </a:cubicBezTo>
                  <a:cubicBezTo>
                    <a:pt x="4378673" y="689793"/>
                    <a:pt x="4517357" y="856417"/>
                    <a:pt x="4591779" y="1077143"/>
                  </a:cubicBezTo>
                  <a:lnTo>
                    <a:pt x="4572602" y="1083620"/>
                  </a:lnTo>
                  <a:lnTo>
                    <a:pt x="4591779" y="1077143"/>
                  </a:lnTo>
                  <a:cubicBezTo>
                    <a:pt x="4666328" y="1298123"/>
                    <a:pt x="4670265" y="1554155"/>
                    <a:pt x="4602828" y="1779580"/>
                  </a:cubicBezTo>
                  <a:lnTo>
                    <a:pt x="4583397" y="1773738"/>
                  </a:lnTo>
                  <a:lnTo>
                    <a:pt x="4601177" y="1764213"/>
                  </a:lnTo>
                  <a:cubicBezTo>
                    <a:pt x="4763737" y="2066600"/>
                    <a:pt x="4801456" y="2468428"/>
                    <a:pt x="4700999" y="2820345"/>
                  </a:cubicBezTo>
                  <a:cubicBezTo>
                    <a:pt x="4600796" y="3171881"/>
                    <a:pt x="4376006" y="3426008"/>
                    <a:pt x="4106131" y="3481126"/>
                  </a:cubicBezTo>
                  <a:lnTo>
                    <a:pt x="4102067" y="3461314"/>
                  </a:lnTo>
                  <a:lnTo>
                    <a:pt x="4122260" y="3461441"/>
                  </a:lnTo>
                  <a:cubicBezTo>
                    <a:pt x="4120355" y="3791641"/>
                    <a:pt x="3993736" y="4097457"/>
                    <a:pt x="3787488" y="4259255"/>
                  </a:cubicBezTo>
                  <a:cubicBezTo>
                    <a:pt x="3579462" y="4422450"/>
                    <a:pt x="3324573" y="4412036"/>
                    <a:pt x="3123913" y="4233093"/>
                  </a:cubicBezTo>
                  <a:lnTo>
                    <a:pt x="3137375" y="4217980"/>
                  </a:lnTo>
                  <a:lnTo>
                    <a:pt x="3157187" y="4222171"/>
                  </a:lnTo>
                  <a:cubicBezTo>
                    <a:pt x="3073748" y="4616887"/>
                    <a:pt x="2837782" y="4913178"/>
                    <a:pt x="2545301" y="4975408"/>
                  </a:cubicBezTo>
                  <a:cubicBezTo>
                    <a:pt x="2251296" y="5038019"/>
                    <a:pt x="1963133" y="4851329"/>
                    <a:pt x="1802478" y="4507032"/>
                  </a:cubicBezTo>
                  <a:lnTo>
                    <a:pt x="1820766" y="4498523"/>
                  </a:lnTo>
                  <a:lnTo>
                    <a:pt x="1833974" y="4513890"/>
                  </a:lnTo>
                  <a:cubicBezTo>
                    <a:pt x="1635092" y="4685340"/>
                    <a:pt x="1394808" y="4735632"/>
                    <a:pt x="1168113" y="4651050"/>
                  </a:cubicBezTo>
                  <a:cubicBezTo>
                    <a:pt x="942307" y="4566849"/>
                    <a:pt x="752061" y="4356791"/>
                    <a:pt x="638142" y="4071676"/>
                  </a:cubicBezTo>
                  <a:cubicBezTo>
                    <a:pt x="635602" y="4065453"/>
                    <a:pt x="636364" y="4058341"/>
                    <a:pt x="640174" y="4052880"/>
                  </a:cubicBezTo>
                  <a:cubicBezTo>
                    <a:pt x="643984" y="4047419"/>
                    <a:pt x="650207" y="4043990"/>
                    <a:pt x="656938" y="4043990"/>
                  </a:cubicBezTo>
                  <a:cubicBezTo>
                    <a:pt x="667479" y="4043990"/>
                    <a:pt x="676242" y="4052118"/>
                    <a:pt x="677131" y="4062532"/>
                  </a:cubicBezTo>
                  <a:cubicBezTo>
                    <a:pt x="678020" y="4072946"/>
                    <a:pt x="670654" y="4082471"/>
                    <a:pt x="660367" y="4084122"/>
                  </a:cubicBezTo>
                  <a:cubicBezTo>
                    <a:pt x="448658" y="4119555"/>
                    <a:pt x="249903" y="3962202"/>
                    <a:pt x="158209" y="3703503"/>
                  </a:cubicBezTo>
                  <a:lnTo>
                    <a:pt x="177259" y="3696772"/>
                  </a:lnTo>
                  <a:lnTo>
                    <a:pt x="158209" y="3703503"/>
                  </a:lnTo>
                  <a:cubicBezTo>
                    <a:pt x="66388" y="3444296"/>
                    <a:pt x="97503" y="3130733"/>
                    <a:pt x="237584" y="2917373"/>
                  </a:cubicBezTo>
                  <a:cubicBezTo>
                    <a:pt x="241013" y="2912039"/>
                    <a:pt x="246855" y="2908737"/>
                    <a:pt x="253078" y="2908356"/>
                  </a:cubicBezTo>
                  <a:cubicBezTo>
                    <a:pt x="259301" y="2907975"/>
                    <a:pt x="265524" y="2910515"/>
                    <a:pt x="269715" y="2915214"/>
                  </a:cubicBezTo>
                  <a:cubicBezTo>
                    <a:pt x="276700" y="2923215"/>
                    <a:pt x="276319" y="2935153"/>
                    <a:pt x="268953" y="2942646"/>
                  </a:cubicBezTo>
                  <a:cubicBezTo>
                    <a:pt x="261587" y="2950139"/>
                    <a:pt x="249522" y="2950774"/>
                    <a:pt x="241521" y="2943916"/>
                  </a:cubicBezTo>
                  <a:cubicBezTo>
                    <a:pt x="58006" y="2789611"/>
                    <a:pt x="-33180" y="2486589"/>
                    <a:pt x="11016" y="2194108"/>
                  </a:cubicBezTo>
                  <a:lnTo>
                    <a:pt x="30955" y="2197156"/>
                  </a:lnTo>
                  <a:lnTo>
                    <a:pt x="11016" y="2194108"/>
                  </a:lnTo>
                  <a:cubicBezTo>
                    <a:pt x="55085" y="1902262"/>
                    <a:pt x="226027" y="1676456"/>
                    <a:pt x="442435" y="1644452"/>
                  </a:cubicBezTo>
                  <a:lnTo>
                    <a:pt x="445356" y="1664518"/>
                  </a:lnTo>
                  <a:lnTo>
                    <a:pt x="425798" y="1659438"/>
                  </a:lnTo>
                  <a:lnTo>
                    <a:pt x="429735" y="1644071"/>
                  </a:lnTo>
                  <a:cubicBezTo>
                    <a:pt x="432275" y="1634165"/>
                    <a:pt x="441800" y="1627815"/>
                    <a:pt x="451833" y="1629085"/>
                  </a:cubicBezTo>
                  <a:cubicBezTo>
                    <a:pt x="461866" y="1630355"/>
                    <a:pt x="469486" y="1638991"/>
                    <a:pt x="469486" y="1649151"/>
                  </a:cubicBezTo>
                  <a:moveTo>
                    <a:pt x="429100" y="1649151"/>
                  </a:moveTo>
                  <a:lnTo>
                    <a:pt x="449293" y="1649151"/>
                  </a:lnTo>
                  <a:lnTo>
                    <a:pt x="468851" y="1654231"/>
                  </a:lnTo>
                  <a:lnTo>
                    <a:pt x="464914" y="1669598"/>
                  </a:lnTo>
                  <a:cubicBezTo>
                    <a:pt x="462882" y="1677472"/>
                    <a:pt x="456278" y="1683314"/>
                    <a:pt x="448277" y="1684584"/>
                  </a:cubicBezTo>
                  <a:cubicBezTo>
                    <a:pt x="257142" y="1712905"/>
                    <a:pt x="93693" y="1916994"/>
                    <a:pt x="50894" y="2200331"/>
                  </a:cubicBezTo>
                  <a:cubicBezTo>
                    <a:pt x="8222" y="2483033"/>
                    <a:pt x="97503" y="2770307"/>
                    <a:pt x="267429" y="2913182"/>
                  </a:cubicBezTo>
                  <a:lnTo>
                    <a:pt x="254348" y="2928676"/>
                  </a:lnTo>
                  <a:lnTo>
                    <a:pt x="239108" y="2942011"/>
                  </a:lnTo>
                  <a:lnTo>
                    <a:pt x="254348" y="2928676"/>
                  </a:lnTo>
                  <a:lnTo>
                    <a:pt x="271239" y="2939725"/>
                  </a:lnTo>
                  <a:cubicBezTo>
                    <a:pt x="138651" y="3141528"/>
                    <a:pt x="108044" y="3441756"/>
                    <a:pt x="196182" y="3690168"/>
                  </a:cubicBezTo>
                  <a:cubicBezTo>
                    <a:pt x="284320" y="3939088"/>
                    <a:pt x="468851" y="4075232"/>
                    <a:pt x="653509" y="4044371"/>
                  </a:cubicBezTo>
                  <a:lnTo>
                    <a:pt x="656811" y="4064310"/>
                  </a:lnTo>
                  <a:lnTo>
                    <a:pt x="656811" y="4084503"/>
                  </a:lnTo>
                  <a:lnTo>
                    <a:pt x="656811" y="4064310"/>
                  </a:lnTo>
                  <a:lnTo>
                    <a:pt x="675607" y="4056817"/>
                  </a:lnTo>
                  <a:cubicBezTo>
                    <a:pt x="786605" y="4334693"/>
                    <a:pt x="969993" y="4534083"/>
                    <a:pt x="1182210" y="4613204"/>
                  </a:cubicBezTo>
                  <a:lnTo>
                    <a:pt x="1175352" y="4632127"/>
                  </a:lnTo>
                  <a:lnTo>
                    <a:pt x="1182464" y="4613204"/>
                  </a:lnTo>
                  <a:cubicBezTo>
                    <a:pt x="1393792" y="4692071"/>
                    <a:pt x="1618836" y="4646097"/>
                    <a:pt x="1807812" y="4483283"/>
                  </a:cubicBezTo>
                  <a:cubicBezTo>
                    <a:pt x="1812638" y="4479092"/>
                    <a:pt x="1819115" y="4477441"/>
                    <a:pt x="1825211" y="4478838"/>
                  </a:cubicBezTo>
                  <a:cubicBezTo>
                    <a:pt x="1831307" y="4480235"/>
                    <a:pt x="1836641" y="4484299"/>
                    <a:pt x="1839308" y="4490014"/>
                  </a:cubicBezTo>
                  <a:cubicBezTo>
                    <a:pt x="1995137" y="4824024"/>
                    <a:pt x="2267933" y="4993188"/>
                    <a:pt x="2537046" y="4935911"/>
                  </a:cubicBezTo>
                  <a:lnTo>
                    <a:pt x="2541237" y="4955723"/>
                  </a:lnTo>
                  <a:lnTo>
                    <a:pt x="2537046" y="4935911"/>
                  </a:lnTo>
                  <a:cubicBezTo>
                    <a:pt x="2807810" y="4878253"/>
                    <a:pt x="3036156" y="4599996"/>
                    <a:pt x="3117690" y="4213789"/>
                  </a:cubicBezTo>
                  <a:cubicBezTo>
                    <a:pt x="3119214" y="4206677"/>
                    <a:pt x="3124294" y="4200962"/>
                    <a:pt x="3131152" y="4198803"/>
                  </a:cubicBezTo>
                  <a:cubicBezTo>
                    <a:pt x="3138010" y="4196644"/>
                    <a:pt x="3145503" y="4198168"/>
                    <a:pt x="3150964" y="4202867"/>
                  </a:cubicBezTo>
                  <a:cubicBezTo>
                    <a:pt x="3337527" y="4369237"/>
                    <a:pt x="3570572" y="4378127"/>
                    <a:pt x="3762723" y="4227378"/>
                  </a:cubicBezTo>
                  <a:lnTo>
                    <a:pt x="3775169" y="4243253"/>
                  </a:lnTo>
                  <a:lnTo>
                    <a:pt x="3762723" y="4227378"/>
                  </a:lnTo>
                  <a:cubicBezTo>
                    <a:pt x="3956652" y="4075232"/>
                    <a:pt x="4080223" y="3782878"/>
                    <a:pt x="4082001" y="3461187"/>
                  </a:cubicBezTo>
                  <a:cubicBezTo>
                    <a:pt x="4082001" y="3451662"/>
                    <a:pt x="4088859" y="3443407"/>
                    <a:pt x="4098130" y="3441502"/>
                  </a:cubicBezTo>
                  <a:cubicBezTo>
                    <a:pt x="4347939" y="3390448"/>
                    <a:pt x="4564347" y="3152323"/>
                    <a:pt x="4662264" y="2809296"/>
                  </a:cubicBezTo>
                  <a:lnTo>
                    <a:pt x="4681695" y="2814884"/>
                  </a:lnTo>
                  <a:lnTo>
                    <a:pt x="4662264" y="2809296"/>
                  </a:lnTo>
                  <a:cubicBezTo>
                    <a:pt x="4759927" y="2466650"/>
                    <a:pt x="4722843" y="2075744"/>
                    <a:pt x="4565617" y="1783390"/>
                  </a:cubicBezTo>
                  <a:cubicBezTo>
                    <a:pt x="4563077" y="1778691"/>
                    <a:pt x="4562569" y="1773103"/>
                    <a:pt x="4564093" y="1768023"/>
                  </a:cubicBezTo>
                  <a:cubicBezTo>
                    <a:pt x="4629244" y="1550599"/>
                    <a:pt x="4625307" y="1303076"/>
                    <a:pt x="4553552" y="1090097"/>
                  </a:cubicBezTo>
                  <a:cubicBezTo>
                    <a:pt x="4481670" y="876864"/>
                    <a:pt x="4349717" y="721797"/>
                    <a:pt x="4194523" y="661218"/>
                  </a:cubicBezTo>
                  <a:lnTo>
                    <a:pt x="4201889" y="642422"/>
                  </a:lnTo>
                  <a:lnTo>
                    <a:pt x="4222082" y="642422"/>
                  </a:lnTo>
                  <a:cubicBezTo>
                    <a:pt x="4222082" y="653090"/>
                    <a:pt x="4213827" y="661980"/>
                    <a:pt x="4203159" y="662615"/>
                  </a:cubicBezTo>
                  <a:cubicBezTo>
                    <a:pt x="4192491" y="663250"/>
                    <a:pt x="4183220" y="655503"/>
                    <a:pt x="4181823" y="644962"/>
                  </a:cubicBezTo>
                  <a:cubicBezTo>
                    <a:pt x="4146009" y="361625"/>
                    <a:pt x="3999324" y="138232"/>
                    <a:pt x="3810856" y="66096"/>
                  </a:cubicBezTo>
                  <a:cubicBezTo>
                    <a:pt x="3624801" y="-5151"/>
                    <a:pt x="3423252" y="81336"/>
                    <a:pt x="3294093" y="298506"/>
                  </a:cubicBezTo>
                  <a:cubicBezTo>
                    <a:pt x="3290410" y="304602"/>
                    <a:pt x="3283806" y="308412"/>
                    <a:pt x="3276694" y="308412"/>
                  </a:cubicBezTo>
                  <a:cubicBezTo>
                    <a:pt x="3269201" y="308412"/>
                    <a:pt x="3262343" y="304348"/>
                    <a:pt x="3258787" y="297744"/>
                  </a:cubicBezTo>
                  <a:cubicBezTo>
                    <a:pt x="3161759" y="115753"/>
                    <a:pt x="3008724" y="22789"/>
                    <a:pt x="2856070" y="43490"/>
                  </a:cubicBezTo>
                  <a:cubicBezTo>
                    <a:pt x="2702654" y="64318"/>
                    <a:pt x="2563335" y="197795"/>
                    <a:pt x="2491453" y="403789"/>
                  </a:cubicBezTo>
                  <a:cubicBezTo>
                    <a:pt x="2488151" y="413060"/>
                    <a:pt x="2478753" y="418775"/>
                    <a:pt x="2468974" y="417124"/>
                  </a:cubicBezTo>
                  <a:cubicBezTo>
                    <a:pt x="2459195" y="415473"/>
                    <a:pt x="2452083" y="407091"/>
                    <a:pt x="2452083" y="397185"/>
                  </a:cubicBezTo>
                  <a:lnTo>
                    <a:pt x="2472276" y="397185"/>
                  </a:lnTo>
                  <a:lnTo>
                    <a:pt x="2455766" y="408869"/>
                  </a:lnTo>
                  <a:cubicBezTo>
                    <a:pt x="2328385" y="229418"/>
                    <a:pt x="2151982" y="149789"/>
                    <a:pt x="1980405" y="187508"/>
                  </a:cubicBezTo>
                  <a:lnTo>
                    <a:pt x="1976087" y="167696"/>
                  </a:lnTo>
                  <a:lnTo>
                    <a:pt x="1980405" y="187508"/>
                  </a:lnTo>
                  <a:cubicBezTo>
                    <a:pt x="1807812" y="225481"/>
                    <a:pt x="1654523" y="378897"/>
                    <a:pt x="1569814" y="606735"/>
                  </a:cubicBezTo>
                  <a:lnTo>
                    <a:pt x="1550891" y="599750"/>
                  </a:lnTo>
                  <a:lnTo>
                    <a:pt x="1571084" y="599750"/>
                  </a:lnTo>
                  <a:cubicBezTo>
                    <a:pt x="1571084" y="607624"/>
                    <a:pt x="1566512" y="614736"/>
                    <a:pt x="1559400" y="618038"/>
                  </a:cubicBezTo>
                  <a:cubicBezTo>
                    <a:pt x="1552288" y="621340"/>
                    <a:pt x="1543906" y="620324"/>
                    <a:pt x="1537810" y="615244"/>
                  </a:cubicBezTo>
                  <a:cubicBezTo>
                    <a:pt x="1302860" y="418521"/>
                    <a:pt x="1011395" y="430332"/>
                    <a:pt x="784192" y="646740"/>
                  </a:cubicBezTo>
                  <a:lnTo>
                    <a:pt x="770222" y="632135"/>
                  </a:lnTo>
                  <a:lnTo>
                    <a:pt x="784192" y="646740"/>
                  </a:lnTo>
                  <a:cubicBezTo>
                    <a:pt x="555592" y="864672"/>
                    <a:pt x="431894" y="1252784"/>
                    <a:pt x="469486" y="1647119"/>
                  </a:cubicBezTo>
                  <a:lnTo>
                    <a:pt x="449293" y="1649024"/>
                  </a:lnTo>
                  <a:lnTo>
                    <a:pt x="429100" y="164902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1794637" y="3188970"/>
              <a:ext cx="302006" cy="302260"/>
            </a:xfrm>
            <a:custGeom>
              <a:avLst/>
              <a:gdLst/>
              <a:ahLst/>
              <a:cxnLst/>
              <a:rect l="l" t="t" r="r" b="b"/>
              <a:pathLst>
                <a:path w="302006" h="302260">
                  <a:moveTo>
                    <a:pt x="302006" y="151130"/>
                  </a:moveTo>
                  <a:cubicBezTo>
                    <a:pt x="302006" y="234569"/>
                    <a:pt x="234442" y="302260"/>
                    <a:pt x="151003" y="302260"/>
                  </a:cubicBezTo>
                  <a:lnTo>
                    <a:pt x="151003" y="282067"/>
                  </a:lnTo>
                  <a:lnTo>
                    <a:pt x="151003" y="302260"/>
                  </a:lnTo>
                  <a:cubicBezTo>
                    <a:pt x="67564" y="302260"/>
                    <a:pt x="0" y="234569"/>
                    <a:pt x="0" y="151130"/>
                  </a:cubicBezTo>
                  <a:lnTo>
                    <a:pt x="20193" y="151130"/>
                  </a:lnTo>
                  <a:lnTo>
                    <a:pt x="0" y="151130"/>
                  </a:lnTo>
                  <a:cubicBezTo>
                    <a:pt x="0" y="67691"/>
                    <a:pt x="67564" y="0"/>
                    <a:pt x="151003" y="0"/>
                  </a:cubicBezTo>
                  <a:cubicBezTo>
                    <a:pt x="234442" y="0"/>
                    <a:pt x="302006" y="67691"/>
                    <a:pt x="302006" y="151130"/>
                  </a:cubicBezTo>
                  <a:lnTo>
                    <a:pt x="281813" y="151130"/>
                  </a:lnTo>
                  <a:lnTo>
                    <a:pt x="302006" y="151130"/>
                  </a:lnTo>
                  <a:moveTo>
                    <a:pt x="261620" y="151130"/>
                  </a:moveTo>
                  <a:cubicBezTo>
                    <a:pt x="261620" y="90043"/>
                    <a:pt x="212090" y="40513"/>
                    <a:pt x="151003" y="40513"/>
                  </a:cubicBezTo>
                  <a:lnTo>
                    <a:pt x="151003" y="20320"/>
                  </a:lnTo>
                  <a:lnTo>
                    <a:pt x="151003" y="40513"/>
                  </a:lnTo>
                  <a:cubicBezTo>
                    <a:pt x="89916" y="40513"/>
                    <a:pt x="40386" y="90043"/>
                    <a:pt x="40386" y="151130"/>
                  </a:cubicBezTo>
                  <a:cubicBezTo>
                    <a:pt x="40386" y="212217"/>
                    <a:pt x="89916" y="261747"/>
                    <a:pt x="151003" y="261747"/>
                  </a:cubicBezTo>
                  <a:cubicBezTo>
                    <a:pt x="212090" y="261747"/>
                    <a:pt x="261620" y="212217"/>
                    <a:pt x="261620" y="1511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1477518" y="3425444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80" h="563880">
                  <a:moveTo>
                    <a:pt x="563880" y="281940"/>
                  </a:moveTo>
                  <a:cubicBezTo>
                    <a:pt x="563880" y="437642"/>
                    <a:pt x="437642" y="563880"/>
                    <a:pt x="281940" y="563880"/>
                  </a:cubicBezTo>
                  <a:lnTo>
                    <a:pt x="281940" y="543687"/>
                  </a:lnTo>
                  <a:lnTo>
                    <a:pt x="281940" y="563880"/>
                  </a:lnTo>
                  <a:cubicBezTo>
                    <a:pt x="126238" y="563880"/>
                    <a:pt x="0" y="437642"/>
                    <a:pt x="0" y="281940"/>
                  </a:cubicBezTo>
                  <a:lnTo>
                    <a:pt x="20193" y="281940"/>
                  </a:lnTo>
                  <a:lnTo>
                    <a:pt x="0" y="281940"/>
                  </a:lnTo>
                  <a:cubicBezTo>
                    <a:pt x="0" y="126238"/>
                    <a:pt x="126238" y="0"/>
                    <a:pt x="281940" y="0"/>
                  </a:cubicBezTo>
                  <a:lnTo>
                    <a:pt x="281940" y="20193"/>
                  </a:lnTo>
                  <a:lnTo>
                    <a:pt x="281940" y="0"/>
                  </a:lnTo>
                  <a:cubicBezTo>
                    <a:pt x="437642" y="0"/>
                    <a:pt x="563880" y="126238"/>
                    <a:pt x="563880" y="281940"/>
                  </a:cubicBezTo>
                  <a:lnTo>
                    <a:pt x="543687" y="281940"/>
                  </a:lnTo>
                  <a:lnTo>
                    <a:pt x="563880" y="281940"/>
                  </a:lnTo>
                  <a:moveTo>
                    <a:pt x="523494" y="281940"/>
                  </a:moveTo>
                  <a:cubicBezTo>
                    <a:pt x="523494" y="148590"/>
                    <a:pt x="415417" y="40386"/>
                    <a:pt x="282067" y="40386"/>
                  </a:cubicBezTo>
                  <a:cubicBezTo>
                    <a:pt x="148717" y="40386"/>
                    <a:pt x="40640" y="148463"/>
                    <a:pt x="40640" y="281940"/>
                  </a:cubicBezTo>
                  <a:cubicBezTo>
                    <a:pt x="40640" y="415417"/>
                    <a:pt x="148717" y="523494"/>
                    <a:pt x="282067" y="523494"/>
                  </a:cubicBezTo>
                  <a:cubicBezTo>
                    <a:pt x="415417" y="523494"/>
                    <a:pt x="523494" y="415417"/>
                    <a:pt x="523494" y="281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1042289" y="3895217"/>
              <a:ext cx="825500" cy="825754"/>
            </a:xfrm>
            <a:custGeom>
              <a:avLst/>
              <a:gdLst/>
              <a:ahLst/>
              <a:cxnLst/>
              <a:rect l="l" t="t" r="r" b="b"/>
              <a:pathLst>
                <a:path w="825500" h="825754">
                  <a:moveTo>
                    <a:pt x="825500" y="412877"/>
                  </a:moveTo>
                  <a:cubicBezTo>
                    <a:pt x="825500" y="640842"/>
                    <a:pt x="640715" y="825754"/>
                    <a:pt x="412750" y="825754"/>
                  </a:cubicBezTo>
                  <a:lnTo>
                    <a:pt x="412750" y="805561"/>
                  </a:lnTo>
                  <a:lnTo>
                    <a:pt x="412750" y="825754"/>
                  </a:lnTo>
                  <a:cubicBezTo>
                    <a:pt x="184785" y="825754"/>
                    <a:pt x="0" y="640842"/>
                    <a:pt x="0" y="412877"/>
                  </a:cubicBezTo>
                  <a:lnTo>
                    <a:pt x="20193" y="412877"/>
                  </a:lnTo>
                  <a:lnTo>
                    <a:pt x="0" y="412877"/>
                  </a:lnTo>
                  <a:cubicBezTo>
                    <a:pt x="0" y="184912"/>
                    <a:pt x="184785" y="0"/>
                    <a:pt x="412750" y="0"/>
                  </a:cubicBezTo>
                  <a:cubicBezTo>
                    <a:pt x="640715" y="0"/>
                    <a:pt x="825500" y="184912"/>
                    <a:pt x="825500" y="412877"/>
                  </a:cubicBezTo>
                  <a:lnTo>
                    <a:pt x="805307" y="412877"/>
                  </a:lnTo>
                  <a:lnTo>
                    <a:pt x="825500" y="412877"/>
                  </a:lnTo>
                  <a:moveTo>
                    <a:pt x="785114" y="412877"/>
                  </a:moveTo>
                  <a:cubicBezTo>
                    <a:pt x="785114" y="207137"/>
                    <a:pt x="618490" y="40513"/>
                    <a:pt x="412877" y="40513"/>
                  </a:cubicBezTo>
                  <a:lnTo>
                    <a:pt x="412877" y="20193"/>
                  </a:lnTo>
                  <a:lnTo>
                    <a:pt x="412877" y="40386"/>
                  </a:lnTo>
                  <a:cubicBezTo>
                    <a:pt x="207264" y="40386"/>
                    <a:pt x="40640" y="207137"/>
                    <a:pt x="40640" y="412750"/>
                  </a:cubicBezTo>
                  <a:cubicBezTo>
                    <a:pt x="40640" y="618363"/>
                    <a:pt x="207264" y="785114"/>
                    <a:pt x="412877" y="785114"/>
                  </a:cubicBezTo>
                  <a:cubicBezTo>
                    <a:pt x="618490" y="785114"/>
                    <a:pt x="785114" y="618363"/>
                    <a:pt x="785114" y="4127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242697" y="277749"/>
              <a:ext cx="4290568" cy="4184904"/>
            </a:xfrm>
            <a:custGeom>
              <a:avLst/>
              <a:gdLst/>
              <a:ahLst/>
              <a:cxnLst/>
              <a:rect l="l" t="t" r="r" b="b"/>
              <a:pathLst>
                <a:path w="4290568" h="4184904">
                  <a:moveTo>
                    <a:pt x="291465" y="2758948"/>
                  </a:moveTo>
                  <a:cubicBezTo>
                    <a:pt x="188849" y="2770378"/>
                    <a:pt x="87122" y="2736342"/>
                    <a:pt x="0" y="2663063"/>
                  </a:cubicBezTo>
                  <a:lnTo>
                    <a:pt x="26035" y="2632075"/>
                  </a:lnTo>
                  <a:cubicBezTo>
                    <a:pt x="105791" y="2699131"/>
                    <a:pt x="196723" y="2728722"/>
                    <a:pt x="286893" y="2718689"/>
                  </a:cubicBezTo>
                  <a:close/>
                  <a:moveTo>
                    <a:pt x="528320" y="3717163"/>
                  </a:moveTo>
                  <a:lnTo>
                    <a:pt x="528320" y="3696970"/>
                  </a:lnTo>
                  <a:lnTo>
                    <a:pt x="538353" y="3714496"/>
                  </a:lnTo>
                  <a:cubicBezTo>
                    <a:pt x="497713" y="3737610"/>
                    <a:pt x="454787" y="3753231"/>
                    <a:pt x="410845" y="3760470"/>
                  </a:cubicBezTo>
                  <a:lnTo>
                    <a:pt x="408686" y="3760851"/>
                  </a:lnTo>
                  <a:cubicBezTo>
                    <a:pt x="447675" y="3754374"/>
                    <a:pt x="486029" y="3740531"/>
                    <a:pt x="522859" y="3719576"/>
                  </a:cubicBezTo>
                  <a:cubicBezTo>
                    <a:pt x="525907" y="3717798"/>
                    <a:pt x="529336" y="3716909"/>
                    <a:pt x="532892" y="3716909"/>
                  </a:cubicBezTo>
                  <a:close/>
                  <a:moveTo>
                    <a:pt x="1555750" y="4184904"/>
                  </a:moveTo>
                  <a:cubicBezTo>
                    <a:pt x="1526159" y="4121404"/>
                    <a:pt x="1501267" y="4053459"/>
                    <a:pt x="1481836" y="3982593"/>
                  </a:cubicBezTo>
                  <a:lnTo>
                    <a:pt x="1520825" y="3971798"/>
                  </a:lnTo>
                  <a:cubicBezTo>
                    <a:pt x="1539748" y="4040632"/>
                    <a:pt x="1563751" y="4106418"/>
                    <a:pt x="1592453" y="4167759"/>
                  </a:cubicBezTo>
                  <a:close/>
                  <a:moveTo>
                    <a:pt x="2940558" y="3721481"/>
                  </a:moveTo>
                  <a:cubicBezTo>
                    <a:pt x="2936240" y="3796538"/>
                    <a:pt x="2926334" y="3870833"/>
                    <a:pt x="2911094" y="3943096"/>
                  </a:cubicBezTo>
                  <a:lnTo>
                    <a:pt x="2871470" y="3934714"/>
                  </a:lnTo>
                  <a:cubicBezTo>
                    <a:pt x="2886329" y="3864610"/>
                    <a:pt x="2895854" y="3792347"/>
                    <a:pt x="2900172" y="3719195"/>
                  </a:cubicBezTo>
                  <a:close/>
                  <a:moveTo>
                    <a:pt x="3469640" y="2351024"/>
                  </a:moveTo>
                  <a:cubicBezTo>
                    <a:pt x="3695192" y="2507996"/>
                    <a:pt x="3834765" y="2833116"/>
                    <a:pt x="3832860" y="3184525"/>
                  </a:cubicBezTo>
                  <a:lnTo>
                    <a:pt x="3792474" y="3184271"/>
                  </a:lnTo>
                  <a:cubicBezTo>
                    <a:pt x="3794379" y="2841625"/>
                    <a:pt x="3658108" y="2531237"/>
                    <a:pt x="3446653" y="2384171"/>
                  </a:cubicBezTo>
                  <a:close/>
                  <a:moveTo>
                    <a:pt x="4290568" y="1536700"/>
                  </a:moveTo>
                  <a:cubicBezTo>
                    <a:pt x="4254500" y="1657096"/>
                    <a:pt x="4199382" y="1764411"/>
                    <a:pt x="4129024" y="1850009"/>
                  </a:cubicBezTo>
                  <a:lnTo>
                    <a:pt x="4097782" y="1824355"/>
                  </a:lnTo>
                  <a:cubicBezTo>
                    <a:pt x="4164330" y="1743456"/>
                    <a:pt x="4217162" y="1641094"/>
                    <a:pt x="4251833" y="1525143"/>
                  </a:cubicBezTo>
                  <a:close/>
                  <a:moveTo>
                    <a:pt x="3975862" y="361061"/>
                  </a:moveTo>
                  <a:cubicBezTo>
                    <a:pt x="3981958" y="409702"/>
                    <a:pt x="3984879" y="459105"/>
                    <a:pt x="3984371" y="508381"/>
                  </a:cubicBezTo>
                  <a:lnTo>
                    <a:pt x="3943985" y="508000"/>
                  </a:lnTo>
                  <a:cubicBezTo>
                    <a:pt x="3944493" y="460375"/>
                    <a:pt x="3941699" y="412877"/>
                    <a:pt x="3935857" y="366141"/>
                  </a:cubicBezTo>
                  <a:close/>
                  <a:moveTo>
                    <a:pt x="2928493" y="188849"/>
                  </a:moveTo>
                  <a:cubicBezTo>
                    <a:pt x="2949448" y="120650"/>
                    <a:pt x="2977388" y="57150"/>
                    <a:pt x="3011297" y="0"/>
                  </a:cubicBezTo>
                  <a:lnTo>
                    <a:pt x="3046095" y="20701"/>
                  </a:lnTo>
                  <a:cubicBezTo>
                    <a:pt x="3013964" y="74803"/>
                    <a:pt x="2987294" y="135509"/>
                    <a:pt x="2967228" y="200787"/>
                  </a:cubicBezTo>
                  <a:close/>
                  <a:moveTo>
                    <a:pt x="2210308" y="291592"/>
                  </a:moveTo>
                  <a:cubicBezTo>
                    <a:pt x="2218817" y="235204"/>
                    <a:pt x="2232279" y="180594"/>
                    <a:pt x="2250313" y="128905"/>
                  </a:cubicBezTo>
                  <a:lnTo>
                    <a:pt x="2288540" y="142240"/>
                  </a:lnTo>
                  <a:cubicBezTo>
                    <a:pt x="2271395" y="191516"/>
                    <a:pt x="2258441" y="243713"/>
                    <a:pt x="2250313" y="297688"/>
                  </a:cubicBezTo>
                  <a:close/>
                  <a:moveTo>
                    <a:pt x="1402969" y="354711"/>
                  </a:moveTo>
                  <a:lnTo>
                    <a:pt x="1382776" y="354711"/>
                  </a:lnTo>
                  <a:lnTo>
                    <a:pt x="1395730" y="339217"/>
                  </a:lnTo>
                  <a:cubicBezTo>
                    <a:pt x="1448562" y="383413"/>
                    <a:pt x="1497330" y="436626"/>
                    <a:pt x="1540891" y="497332"/>
                  </a:cubicBezTo>
                  <a:lnTo>
                    <a:pt x="1507998" y="520954"/>
                  </a:lnTo>
                  <a:cubicBezTo>
                    <a:pt x="1466215" y="462788"/>
                    <a:pt x="1419733" y="412242"/>
                    <a:pt x="1369695" y="370332"/>
                  </a:cubicBezTo>
                  <a:cubicBezTo>
                    <a:pt x="1365123" y="366522"/>
                    <a:pt x="1362456" y="360807"/>
                    <a:pt x="1362456" y="354838"/>
                  </a:cubicBezTo>
                  <a:close/>
                  <a:moveTo>
                    <a:pt x="209423" y="1558798"/>
                  </a:moveTo>
                  <a:cubicBezTo>
                    <a:pt x="208661" y="1557274"/>
                    <a:pt x="208026" y="1555623"/>
                    <a:pt x="207772" y="1553972"/>
                  </a:cubicBezTo>
                  <a:cubicBezTo>
                    <a:pt x="196342" y="1500124"/>
                    <a:pt x="187960" y="1445006"/>
                    <a:pt x="182753" y="1389380"/>
                  </a:cubicBezTo>
                  <a:lnTo>
                    <a:pt x="223012" y="1385570"/>
                  </a:lnTo>
                  <a:cubicBezTo>
                    <a:pt x="228219" y="1439799"/>
                    <a:pt x="236347" y="1493393"/>
                    <a:pt x="247396" y="1545717"/>
                  </a:cubicBezTo>
                  <a:lnTo>
                    <a:pt x="227584" y="1549908"/>
                  </a:lnTo>
                  <a:lnTo>
                    <a:pt x="245618" y="15408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5" name="Freeform 55"/>
          <p:cNvSpPr/>
          <p:nvPr/>
        </p:nvSpPr>
        <p:spPr>
          <a:xfrm>
            <a:off x="7100249" y="2462079"/>
            <a:ext cx="2068963" cy="4867904"/>
          </a:xfrm>
          <a:custGeom>
            <a:avLst/>
            <a:gdLst/>
            <a:ahLst/>
            <a:cxnLst/>
            <a:rect l="l" t="t" r="r" b="b"/>
            <a:pathLst>
              <a:path w="2068963" h="4867904">
                <a:moveTo>
                  <a:pt x="0" y="0"/>
                </a:moveTo>
                <a:lnTo>
                  <a:pt x="2068964" y="0"/>
                </a:lnTo>
                <a:lnTo>
                  <a:pt x="2068964" y="4867904"/>
                </a:lnTo>
                <a:lnTo>
                  <a:pt x="0" y="48679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878786" y="797757"/>
            <a:ext cx="1005697" cy="1005697"/>
            <a:chOff x="0" y="0"/>
            <a:chExt cx="1340930" cy="1340930"/>
          </a:xfrm>
        </p:grpSpPr>
        <p:sp>
          <p:nvSpPr>
            <p:cNvPr id="57" name="Freeform 57"/>
            <p:cNvSpPr/>
            <p:nvPr/>
          </p:nvSpPr>
          <p:spPr>
            <a:xfrm>
              <a:off x="20193" y="20193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80" h="1300480">
                  <a:moveTo>
                    <a:pt x="0" y="650240"/>
                  </a:moveTo>
                  <a:cubicBezTo>
                    <a:pt x="0" y="291084"/>
                    <a:pt x="291084" y="0"/>
                    <a:pt x="650240" y="0"/>
                  </a:cubicBezTo>
                  <a:cubicBezTo>
                    <a:pt x="1009396" y="0"/>
                    <a:pt x="1300480" y="291084"/>
                    <a:pt x="1300480" y="650240"/>
                  </a:cubicBezTo>
                  <a:cubicBezTo>
                    <a:pt x="1300480" y="1009396"/>
                    <a:pt x="1009396" y="1300480"/>
                    <a:pt x="650240" y="1300480"/>
                  </a:cubicBezTo>
                  <a:cubicBezTo>
                    <a:pt x="291084" y="1300480"/>
                    <a:pt x="0" y="1009396"/>
                    <a:pt x="0" y="65024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394462" y="408305"/>
              <a:ext cx="552069" cy="135382"/>
            </a:xfrm>
            <a:custGeom>
              <a:avLst/>
              <a:gdLst/>
              <a:ahLst/>
              <a:cxnLst/>
              <a:rect l="l" t="t" r="r" b="b"/>
              <a:pathLst>
                <a:path w="552069" h="135382">
                  <a:moveTo>
                    <a:pt x="0" y="67691"/>
                  </a:moveTo>
                  <a:cubicBezTo>
                    <a:pt x="0" y="30226"/>
                    <a:pt x="30353" y="0"/>
                    <a:pt x="67691" y="0"/>
                  </a:cubicBezTo>
                  <a:cubicBezTo>
                    <a:pt x="105029" y="0"/>
                    <a:pt x="135382" y="30353"/>
                    <a:pt x="135382" y="67691"/>
                  </a:cubicBezTo>
                  <a:cubicBezTo>
                    <a:pt x="135382" y="105029"/>
                    <a:pt x="105029" y="135382"/>
                    <a:pt x="67691" y="135382"/>
                  </a:cubicBezTo>
                  <a:cubicBezTo>
                    <a:pt x="30353" y="135382"/>
                    <a:pt x="0" y="105029"/>
                    <a:pt x="0" y="67691"/>
                  </a:cubicBezTo>
                  <a:moveTo>
                    <a:pt x="416687" y="67691"/>
                  </a:moveTo>
                  <a:cubicBezTo>
                    <a:pt x="416687" y="30226"/>
                    <a:pt x="447040" y="0"/>
                    <a:pt x="484378" y="0"/>
                  </a:cubicBezTo>
                  <a:cubicBezTo>
                    <a:pt x="521716" y="0"/>
                    <a:pt x="552069" y="30353"/>
                    <a:pt x="552069" y="67691"/>
                  </a:cubicBezTo>
                  <a:cubicBezTo>
                    <a:pt x="552069" y="105029"/>
                    <a:pt x="521716" y="135382"/>
                    <a:pt x="484378" y="135382"/>
                  </a:cubicBezTo>
                  <a:cubicBezTo>
                    <a:pt x="447040" y="135382"/>
                    <a:pt x="416687" y="105029"/>
                    <a:pt x="416687" y="67691"/>
                  </a:cubicBezTo>
                </a:path>
              </a:pathLst>
            </a:custGeom>
            <a:solidFill>
              <a:srgbClr val="CC0000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318008" y="954024"/>
              <a:ext cx="704088" cy="121063"/>
            </a:xfrm>
            <a:custGeom>
              <a:avLst/>
              <a:gdLst/>
              <a:ahLst/>
              <a:cxnLst/>
              <a:rect l="l" t="t" r="r" b="b"/>
              <a:pathLst>
                <a:path w="704088" h="121063">
                  <a:moveTo>
                    <a:pt x="0" y="0"/>
                  </a:moveTo>
                  <a:cubicBezTo>
                    <a:pt x="234950" y="161417"/>
                    <a:pt x="469646" y="161417"/>
                    <a:pt x="704088" y="0"/>
                  </a:cubicBezTo>
                </a:path>
              </a:pathLst>
            </a:custGeom>
            <a:solidFill>
              <a:srgbClr val="CC0000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20193" y="20193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80" h="1300480">
                  <a:moveTo>
                    <a:pt x="0" y="650240"/>
                  </a:moveTo>
                  <a:cubicBezTo>
                    <a:pt x="0" y="291084"/>
                    <a:pt x="291084" y="0"/>
                    <a:pt x="650240" y="0"/>
                  </a:cubicBezTo>
                  <a:cubicBezTo>
                    <a:pt x="1009396" y="0"/>
                    <a:pt x="1300480" y="291084"/>
                    <a:pt x="1300480" y="650240"/>
                  </a:cubicBezTo>
                  <a:cubicBezTo>
                    <a:pt x="1300480" y="1009396"/>
                    <a:pt x="1009396" y="1300480"/>
                    <a:pt x="650240" y="1300480"/>
                  </a:cubicBezTo>
                  <a:cubicBezTo>
                    <a:pt x="291084" y="1300480"/>
                    <a:pt x="0" y="1009396"/>
                    <a:pt x="0" y="650240"/>
                  </a:cubicBezTo>
                  <a:close/>
                </a:path>
              </a:pathLst>
            </a:custGeom>
            <a:solidFill>
              <a:srgbClr val="CC0000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1340866" cy="1340866"/>
            </a:xfrm>
            <a:custGeom>
              <a:avLst/>
              <a:gdLst/>
              <a:ahLst/>
              <a:cxnLst/>
              <a:rect l="l" t="t" r="r" b="b"/>
              <a:pathLst>
                <a:path w="1340866" h="1340866">
                  <a:moveTo>
                    <a:pt x="0" y="670433"/>
                  </a:moveTo>
                  <a:cubicBezTo>
                    <a:pt x="0" y="300228"/>
                    <a:pt x="300228" y="0"/>
                    <a:pt x="670433" y="0"/>
                  </a:cubicBezTo>
                  <a:cubicBezTo>
                    <a:pt x="1040638" y="0"/>
                    <a:pt x="1340866" y="300228"/>
                    <a:pt x="1340866" y="670433"/>
                  </a:cubicBezTo>
                  <a:lnTo>
                    <a:pt x="1320673" y="670433"/>
                  </a:lnTo>
                  <a:lnTo>
                    <a:pt x="1340866" y="670433"/>
                  </a:lnTo>
                  <a:cubicBezTo>
                    <a:pt x="1340866" y="1040765"/>
                    <a:pt x="1040638" y="1340866"/>
                    <a:pt x="670433" y="1340866"/>
                  </a:cubicBezTo>
                  <a:cubicBezTo>
                    <a:pt x="300228" y="1340866"/>
                    <a:pt x="0" y="1040765"/>
                    <a:pt x="0" y="670433"/>
                  </a:cubicBezTo>
                  <a:lnTo>
                    <a:pt x="20193" y="670433"/>
                  </a:lnTo>
                  <a:lnTo>
                    <a:pt x="0" y="670433"/>
                  </a:lnTo>
                  <a:moveTo>
                    <a:pt x="40386" y="670433"/>
                  </a:moveTo>
                  <a:lnTo>
                    <a:pt x="20193" y="670433"/>
                  </a:lnTo>
                  <a:lnTo>
                    <a:pt x="40386" y="670433"/>
                  </a:lnTo>
                  <a:cubicBezTo>
                    <a:pt x="40386" y="1018413"/>
                    <a:pt x="322453" y="1300480"/>
                    <a:pt x="670433" y="1300480"/>
                  </a:cubicBezTo>
                  <a:lnTo>
                    <a:pt x="670433" y="1320673"/>
                  </a:lnTo>
                  <a:lnTo>
                    <a:pt x="670433" y="1300480"/>
                  </a:lnTo>
                  <a:cubicBezTo>
                    <a:pt x="1018413" y="1300480"/>
                    <a:pt x="1300480" y="1018413"/>
                    <a:pt x="1300480" y="670433"/>
                  </a:cubicBezTo>
                  <a:cubicBezTo>
                    <a:pt x="1300480" y="322453"/>
                    <a:pt x="1018413" y="40386"/>
                    <a:pt x="670433" y="40386"/>
                  </a:cubicBezTo>
                  <a:lnTo>
                    <a:pt x="670433" y="20193"/>
                  </a:lnTo>
                  <a:lnTo>
                    <a:pt x="670433" y="40386"/>
                  </a:lnTo>
                  <a:cubicBezTo>
                    <a:pt x="322453" y="40386"/>
                    <a:pt x="40386" y="322453"/>
                    <a:pt x="40386" y="670433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374015" y="387858"/>
              <a:ext cx="633095" cy="176149"/>
            </a:xfrm>
            <a:custGeom>
              <a:avLst/>
              <a:gdLst/>
              <a:ahLst/>
              <a:cxnLst/>
              <a:rect l="l" t="t" r="r" b="b"/>
              <a:pathLst>
                <a:path w="633095" h="176149">
                  <a:moveTo>
                    <a:pt x="127" y="88138"/>
                  </a:moveTo>
                  <a:cubicBezTo>
                    <a:pt x="127" y="39624"/>
                    <a:pt x="39497" y="127"/>
                    <a:pt x="88138" y="127"/>
                  </a:cubicBezTo>
                  <a:lnTo>
                    <a:pt x="88138" y="20320"/>
                  </a:lnTo>
                  <a:lnTo>
                    <a:pt x="88138" y="127"/>
                  </a:lnTo>
                  <a:cubicBezTo>
                    <a:pt x="136652" y="127"/>
                    <a:pt x="176149" y="39497"/>
                    <a:pt x="176149" y="88138"/>
                  </a:cubicBezTo>
                  <a:lnTo>
                    <a:pt x="155829" y="88138"/>
                  </a:lnTo>
                  <a:lnTo>
                    <a:pt x="176022" y="88138"/>
                  </a:lnTo>
                  <a:cubicBezTo>
                    <a:pt x="176022" y="136652"/>
                    <a:pt x="136652" y="176149"/>
                    <a:pt x="88011" y="176149"/>
                  </a:cubicBezTo>
                  <a:lnTo>
                    <a:pt x="88011" y="155829"/>
                  </a:lnTo>
                  <a:lnTo>
                    <a:pt x="88011" y="176022"/>
                  </a:lnTo>
                  <a:cubicBezTo>
                    <a:pt x="39497" y="176022"/>
                    <a:pt x="0" y="136652"/>
                    <a:pt x="0" y="88011"/>
                  </a:cubicBezTo>
                  <a:lnTo>
                    <a:pt x="40386" y="88011"/>
                  </a:lnTo>
                  <a:cubicBezTo>
                    <a:pt x="40386" y="114300"/>
                    <a:pt x="61595" y="135509"/>
                    <a:pt x="87884" y="135509"/>
                  </a:cubicBezTo>
                  <a:cubicBezTo>
                    <a:pt x="114173" y="135509"/>
                    <a:pt x="135382" y="114300"/>
                    <a:pt x="135382" y="88011"/>
                  </a:cubicBezTo>
                  <a:cubicBezTo>
                    <a:pt x="135382" y="61722"/>
                    <a:pt x="114173" y="40513"/>
                    <a:pt x="87884" y="40513"/>
                  </a:cubicBezTo>
                  <a:cubicBezTo>
                    <a:pt x="61595" y="40513"/>
                    <a:pt x="40386" y="61722"/>
                    <a:pt x="40386" y="88011"/>
                  </a:cubicBezTo>
                  <a:close/>
                  <a:moveTo>
                    <a:pt x="457073" y="88011"/>
                  </a:moveTo>
                  <a:cubicBezTo>
                    <a:pt x="457073" y="39497"/>
                    <a:pt x="496443" y="0"/>
                    <a:pt x="545084" y="0"/>
                  </a:cubicBezTo>
                  <a:lnTo>
                    <a:pt x="545084" y="20193"/>
                  </a:lnTo>
                  <a:lnTo>
                    <a:pt x="545084" y="0"/>
                  </a:lnTo>
                  <a:cubicBezTo>
                    <a:pt x="593598" y="0"/>
                    <a:pt x="633095" y="39370"/>
                    <a:pt x="633095" y="88011"/>
                  </a:cubicBezTo>
                  <a:lnTo>
                    <a:pt x="572516" y="88011"/>
                  </a:lnTo>
                  <a:lnTo>
                    <a:pt x="592709" y="88011"/>
                  </a:lnTo>
                  <a:cubicBezTo>
                    <a:pt x="592709" y="136525"/>
                    <a:pt x="553339" y="176022"/>
                    <a:pt x="504698" y="176022"/>
                  </a:cubicBezTo>
                  <a:lnTo>
                    <a:pt x="504698" y="155829"/>
                  </a:lnTo>
                  <a:lnTo>
                    <a:pt x="504698" y="176022"/>
                  </a:lnTo>
                  <a:cubicBezTo>
                    <a:pt x="456184" y="176022"/>
                    <a:pt x="416687" y="136652"/>
                    <a:pt x="416687" y="88011"/>
                  </a:cubicBezTo>
                  <a:lnTo>
                    <a:pt x="457073" y="88011"/>
                  </a:lnTo>
                  <a:cubicBezTo>
                    <a:pt x="457073" y="114300"/>
                    <a:pt x="478282" y="135509"/>
                    <a:pt x="504571" y="135509"/>
                  </a:cubicBezTo>
                  <a:cubicBezTo>
                    <a:pt x="530860" y="135509"/>
                    <a:pt x="552069" y="114300"/>
                    <a:pt x="552069" y="88011"/>
                  </a:cubicBezTo>
                  <a:cubicBezTo>
                    <a:pt x="552069" y="61722"/>
                    <a:pt x="530860" y="40513"/>
                    <a:pt x="504571" y="40513"/>
                  </a:cubicBezTo>
                  <a:cubicBezTo>
                    <a:pt x="478282" y="40513"/>
                    <a:pt x="457073" y="61722"/>
                    <a:pt x="457073" y="88011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306578" y="937387"/>
              <a:ext cx="726948" cy="157861"/>
            </a:xfrm>
            <a:custGeom>
              <a:avLst/>
              <a:gdLst/>
              <a:ahLst/>
              <a:cxnLst/>
              <a:rect l="l" t="t" r="r" b="b"/>
              <a:pathLst>
                <a:path w="726948" h="157861">
                  <a:moveTo>
                    <a:pt x="22860" y="0"/>
                  </a:moveTo>
                  <a:cubicBezTo>
                    <a:pt x="250952" y="156591"/>
                    <a:pt x="476504" y="156591"/>
                    <a:pt x="703961" y="0"/>
                  </a:cubicBezTo>
                  <a:lnTo>
                    <a:pt x="726948" y="33274"/>
                  </a:lnTo>
                  <a:cubicBezTo>
                    <a:pt x="485648" y="199390"/>
                    <a:pt x="241808" y="199390"/>
                    <a:pt x="0" y="3327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1340866" cy="1340866"/>
            </a:xfrm>
            <a:custGeom>
              <a:avLst/>
              <a:gdLst/>
              <a:ahLst/>
              <a:cxnLst/>
              <a:rect l="l" t="t" r="r" b="b"/>
              <a:pathLst>
                <a:path w="1340866" h="1340866">
                  <a:moveTo>
                    <a:pt x="0" y="670433"/>
                  </a:moveTo>
                  <a:cubicBezTo>
                    <a:pt x="0" y="300228"/>
                    <a:pt x="300228" y="0"/>
                    <a:pt x="670433" y="0"/>
                  </a:cubicBezTo>
                  <a:cubicBezTo>
                    <a:pt x="1040638" y="0"/>
                    <a:pt x="1340866" y="300228"/>
                    <a:pt x="1340866" y="670433"/>
                  </a:cubicBezTo>
                  <a:lnTo>
                    <a:pt x="1320673" y="670433"/>
                  </a:lnTo>
                  <a:lnTo>
                    <a:pt x="1340866" y="670433"/>
                  </a:lnTo>
                  <a:cubicBezTo>
                    <a:pt x="1340866" y="1040765"/>
                    <a:pt x="1040638" y="1340866"/>
                    <a:pt x="670433" y="1340866"/>
                  </a:cubicBezTo>
                  <a:cubicBezTo>
                    <a:pt x="300228" y="1340866"/>
                    <a:pt x="0" y="1040765"/>
                    <a:pt x="0" y="670433"/>
                  </a:cubicBezTo>
                  <a:lnTo>
                    <a:pt x="20193" y="670433"/>
                  </a:lnTo>
                  <a:lnTo>
                    <a:pt x="0" y="670433"/>
                  </a:lnTo>
                  <a:moveTo>
                    <a:pt x="40386" y="670433"/>
                  </a:moveTo>
                  <a:lnTo>
                    <a:pt x="20193" y="670433"/>
                  </a:lnTo>
                  <a:lnTo>
                    <a:pt x="40386" y="670433"/>
                  </a:lnTo>
                  <a:cubicBezTo>
                    <a:pt x="40386" y="1018413"/>
                    <a:pt x="322453" y="1300480"/>
                    <a:pt x="670433" y="1300480"/>
                  </a:cubicBezTo>
                  <a:lnTo>
                    <a:pt x="670433" y="1320673"/>
                  </a:lnTo>
                  <a:lnTo>
                    <a:pt x="670433" y="1300480"/>
                  </a:lnTo>
                  <a:cubicBezTo>
                    <a:pt x="1018413" y="1300480"/>
                    <a:pt x="1300480" y="1018413"/>
                    <a:pt x="1300480" y="670433"/>
                  </a:cubicBezTo>
                  <a:cubicBezTo>
                    <a:pt x="1300480" y="322453"/>
                    <a:pt x="1018413" y="40386"/>
                    <a:pt x="670433" y="40386"/>
                  </a:cubicBezTo>
                  <a:lnTo>
                    <a:pt x="670433" y="20193"/>
                  </a:lnTo>
                  <a:lnTo>
                    <a:pt x="670433" y="40386"/>
                  </a:lnTo>
                  <a:cubicBezTo>
                    <a:pt x="322453" y="40386"/>
                    <a:pt x="40386" y="322453"/>
                    <a:pt x="40386" y="670433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id="65" name="Freeform 65"/>
          <p:cNvSpPr/>
          <p:nvPr/>
        </p:nvSpPr>
        <p:spPr>
          <a:xfrm>
            <a:off x="193281" y="616839"/>
            <a:ext cx="2305926" cy="2161984"/>
          </a:xfrm>
          <a:custGeom>
            <a:avLst/>
            <a:gdLst/>
            <a:ahLst/>
            <a:cxnLst/>
            <a:rect l="l" t="t" r="r" b="b"/>
            <a:pathLst>
              <a:path w="2305926" h="2161984">
                <a:moveTo>
                  <a:pt x="0" y="0"/>
                </a:moveTo>
                <a:lnTo>
                  <a:pt x="2305927" y="0"/>
                </a:lnTo>
                <a:lnTo>
                  <a:pt x="2305927" y="2161985"/>
                </a:lnTo>
                <a:lnTo>
                  <a:pt x="0" y="2161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6" name="Group 66"/>
          <p:cNvGrpSpPr/>
          <p:nvPr/>
        </p:nvGrpSpPr>
        <p:grpSpPr>
          <a:xfrm rot="-2538600">
            <a:off x="228676" y="3642046"/>
            <a:ext cx="1574787" cy="1484928"/>
            <a:chOff x="0" y="0"/>
            <a:chExt cx="2099716" cy="1979905"/>
          </a:xfrm>
        </p:grpSpPr>
        <p:sp>
          <p:nvSpPr>
            <p:cNvPr id="67" name="Freeform 67"/>
            <p:cNvSpPr/>
            <p:nvPr/>
          </p:nvSpPr>
          <p:spPr>
            <a:xfrm>
              <a:off x="18499" y="26479"/>
              <a:ext cx="2062010" cy="1940301"/>
            </a:xfrm>
            <a:custGeom>
              <a:avLst/>
              <a:gdLst/>
              <a:ahLst/>
              <a:cxnLst/>
              <a:rect l="l" t="t" r="r" b="b"/>
              <a:pathLst>
                <a:path w="2062010" h="1940301">
                  <a:moveTo>
                    <a:pt x="187622" y="638874"/>
                  </a:moveTo>
                  <a:cubicBezTo>
                    <a:pt x="170985" y="482410"/>
                    <a:pt x="225468" y="327597"/>
                    <a:pt x="328084" y="239967"/>
                  </a:cubicBezTo>
                  <a:cubicBezTo>
                    <a:pt x="430700" y="152337"/>
                    <a:pt x="563034" y="147511"/>
                    <a:pt x="669333" y="227267"/>
                  </a:cubicBezTo>
                  <a:cubicBezTo>
                    <a:pt x="706925" y="136335"/>
                    <a:pt x="775886" y="73470"/>
                    <a:pt x="855261" y="57849"/>
                  </a:cubicBezTo>
                  <a:cubicBezTo>
                    <a:pt x="934636" y="42228"/>
                    <a:pt x="1015027" y="75502"/>
                    <a:pt x="1072177" y="147765"/>
                  </a:cubicBezTo>
                  <a:cubicBezTo>
                    <a:pt x="1104181" y="65342"/>
                    <a:pt x="1167173" y="9970"/>
                    <a:pt x="1238801" y="1207"/>
                  </a:cubicBezTo>
                  <a:cubicBezTo>
                    <a:pt x="1310429" y="-7556"/>
                    <a:pt x="1380279" y="31814"/>
                    <a:pt x="1423840" y="105093"/>
                  </a:cubicBezTo>
                  <a:cubicBezTo>
                    <a:pt x="1481752" y="17717"/>
                    <a:pt x="1573954" y="-19113"/>
                    <a:pt x="1660568" y="10605"/>
                  </a:cubicBezTo>
                  <a:cubicBezTo>
                    <a:pt x="1747182" y="40323"/>
                    <a:pt x="1812460" y="131255"/>
                    <a:pt x="1828335" y="244031"/>
                  </a:cubicBezTo>
                  <a:cubicBezTo>
                    <a:pt x="1899328" y="268796"/>
                    <a:pt x="1958510" y="331915"/>
                    <a:pt x="1990514" y="417132"/>
                  </a:cubicBezTo>
                  <a:cubicBezTo>
                    <a:pt x="2022518" y="502349"/>
                    <a:pt x="2024296" y="600901"/>
                    <a:pt x="1995213" y="687769"/>
                  </a:cubicBezTo>
                  <a:cubicBezTo>
                    <a:pt x="2065063" y="804482"/>
                    <a:pt x="2081446" y="959930"/>
                    <a:pt x="2038139" y="1096074"/>
                  </a:cubicBezTo>
                  <a:cubicBezTo>
                    <a:pt x="1994832" y="1232218"/>
                    <a:pt x="1898439" y="1328865"/>
                    <a:pt x="1784774" y="1349693"/>
                  </a:cubicBezTo>
                  <a:cubicBezTo>
                    <a:pt x="1784012" y="1477582"/>
                    <a:pt x="1729275" y="1594803"/>
                    <a:pt x="1641772" y="1656398"/>
                  </a:cubicBezTo>
                  <a:cubicBezTo>
                    <a:pt x="1554269" y="1717993"/>
                    <a:pt x="1447589" y="1714183"/>
                    <a:pt x="1363007" y="1646492"/>
                  </a:cubicBezTo>
                  <a:cubicBezTo>
                    <a:pt x="1326939" y="1799654"/>
                    <a:pt x="1225466" y="1912303"/>
                    <a:pt x="1102276" y="1935798"/>
                  </a:cubicBezTo>
                  <a:cubicBezTo>
                    <a:pt x="979086" y="1959293"/>
                    <a:pt x="856531" y="1889570"/>
                    <a:pt x="787316" y="1756474"/>
                  </a:cubicBezTo>
                  <a:cubicBezTo>
                    <a:pt x="702480" y="1822006"/>
                    <a:pt x="600753" y="1840929"/>
                    <a:pt x="504995" y="1808925"/>
                  </a:cubicBezTo>
                  <a:cubicBezTo>
                    <a:pt x="409237" y="1776921"/>
                    <a:pt x="327576" y="1696657"/>
                    <a:pt x="278427" y="1586167"/>
                  </a:cubicBezTo>
                  <a:cubicBezTo>
                    <a:pt x="191813" y="1599121"/>
                    <a:pt x="107993" y="1541590"/>
                    <a:pt x="68750" y="1442022"/>
                  </a:cubicBezTo>
                  <a:cubicBezTo>
                    <a:pt x="29507" y="1342454"/>
                    <a:pt x="42842" y="1222185"/>
                    <a:pt x="102532" y="1140778"/>
                  </a:cubicBezTo>
                  <a:cubicBezTo>
                    <a:pt x="25189" y="1082358"/>
                    <a:pt x="-14308" y="966661"/>
                    <a:pt x="4742" y="853885"/>
                  </a:cubicBezTo>
                  <a:cubicBezTo>
                    <a:pt x="23792" y="741109"/>
                    <a:pt x="96817" y="656781"/>
                    <a:pt x="185844" y="644970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808101" y="1268476"/>
              <a:ext cx="107950" cy="107696"/>
            </a:xfrm>
            <a:custGeom>
              <a:avLst/>
              <a:gdLst/>
              <a:ahLst/>
              <a:cxnLst/>
              <a:rect l="l" t="t" r="r" b="b"/>
              <a:pathLst>
                <a:path w="107950" h="107696">
                  <a:moveTo>
                    <a:pt x="107950" y="53848"/>
                  </a:moveTo>
                  <a:cubicBezTo>
                    <a:pt x="107950" y="83566"/>
                    <a:pt x="83820" y="107696"/>
                    <a:pt x="53975" y="107696"/>
                  </a:cubicBezTo>
                  <a:cubicBezTo>
                    <a:pt x="24130" y="107696"/>
                    <a:pt x="0" y="83566"/>
                    <a:pt x="0" y="53848"/>
                  </a:cubicBezTo>
                  <a:cubicBezTo>
                    <a:pt x="0" y="24130"/>
                    <a:pt x="24130" y="0"/>
                    <a:pt x="53975" y="0"/>
                  </a:cubicBezTo>
                  <a:cubicBezTo>
                    <a:pt x="83820" y="0"/>
                    <a:pt x="107950" y="24130"/>
                    <a:pt x="107950" y="53848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673354" y="1357884"/>
              <a:ext cx="215646" cy="215392"/>
            </a:xfrm>
            <a:custGeom>
              <a:avLst/>
              <a:gdLst/>
              <a:ahLst/>
              <a:cxnLst/>
              <a:rect l="l" t="t" r="r" b="b"/>
              <a:pathLst>
                <a:path w="215646" h="215392">
                  <a:moveTo>
                    <a:pt x="215646" y="107696"/>
                  </a:moveTo>
                  <a:cubicBezTo>
                    <a:pt x="215646" y="167259"/>
                    <a:pt x="167386" y="215392"/>
                    <a:pt x="107823" y="215392"/>
                  </a:cubicBezTo>
                  <a:cubicBezTo>
                    <a:pt x="48260" y="215392"/>
                    <a:pt x="0" y="167132"/>
                    <a:pt x="0" y="107696"/>
                  </a:cubicBezTo>
                  <a:cubicBezTo>
                    <a:pt x="0" y="48260"/>
                    <a:pt x="48260" y="0"/>
                    <a:pt x="107823" y="0"/>
                  </a:cubicBezTo>
                  <a:cubicBezTo>
                    <a:pt x="167386" y="0"/>
                    <a:pt x="215646" y="48260"/>
                    <a:pt x="215646" y="107696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485394" y="1541018"/>
              <a:ext cx="323596" cy="323342"/>
            </a:xfrm>
            <a:custGeom>
              <a:avLst/>
              <a:gdLst/>
              <a:ahLst/>
              <a:cxnLst/>
              <a:rect l="l" t="t" r="r" b="b"/>
              <a:pathLst>
                <a:path w="323596" h="323342">
                  <a:moveTo>
                    <a:pt x="323596" y="161671"/>
                  </a:moveTo>
                  <a:cubicBezTo>
                    <a:pt x="323596" y="250952"/>
                    <a:pt x="251206" y="323342"/>
                    <a:pt x="161798" y="323342"/>
                  </a:cubicBezTo>
                  <a:cubicBezTo>
                    <a:pt x="72390" y="323342"/>
                    <a:pt x="0" y="250952"/>
                    <a:pt x="0" y="161671"/>
                  </a:cubicBezTo>
                  <a:cubicBezTo>
                    <a:pt x="0" y="72390"/>
                    <a:pt x="72390" y="0"/>
                    <a:pt x="161798" y="0"/>
                  </a:cubicBezTo>
                  <a:cubicBezTo>
                    <a:pt x="251206" y="0"/>
                    <a:pt x="323596" y="72390"/>
                    <a:pt x="323596" y="161671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123190" y="125349"/>
              <a:ext cx="1889379" cy="1649857"/>
            </a:xfrm>
            <a:custGeom>
              <a:avLst/>
              <a:gdLst/>
              <a:ahLst/>
              <a:cxnLst/>
              <a:rect l="l" t="t" r="r" b="b"/>
              <a:pathLst>
                <a:path w="1889379" h="1649857">
                  <a:moveTo>
                    <a:pt x="120777" y="1070102"/>
                  </a:moveTo>
                  <a:cubicBezTo>
                    <a:pt x="78613" y="1074293"/>
                    <a:pt x="36449" y="1061847"/>
                    <a:pt x="0" y="1034288"/>
                  </a:cubicBezTo>
                  <a:moveTo>
                    <a:pt x="227330" y="1461643"/>
                  </a:moveTo>
                  <a:cubicBezTo>
                    <a:pt x="210439" y="1470279"/>
                    <a:pt x="192659" y="1475994"/>
                    <a:pt x="174498" y="1478788"/>
                  </a:cubicBezTo>
                  <a:moveTo>
                    <a:pt x="682498" y="1649857"/>
                  </a:moveTo>
                  <a:cubicBezTo>
                    <a:pt x="669798" y="1625346"/>
                    <a:pt x="659130" y="1599184"/>
                    <a:pt x="650621" y="1571752"/>
                  </a:cubicBezTo>
                  <a:moveTo>
                    <a:pt x="1271143" y="1455039"/>
                  </a:moveTo>
                  <a:cubicBezTo>
                    <a:pt x="1269238" y="1484122"/>
                    <a:pt x="1265047" y="1512824"/>
                    <a:pt x="1258443" y="1540764"/>
                  </a:cubicBezTo>
                  <a:moveTo>
                    <a:pt x="1523873" y="925449"/>
                  </a:moveTo>
                  <a:cubicBezTo>
                    <a:pt x="1619377" y="985012"/>
                    <a:pt x="1679702" y="1109726"/>
                    <a:pt x="1678813" y="1245743"/>
                  </a:cubicBezTo>
                  <a:moveTo>
                    <a:pt x="1889379" y="584200"/>
                  </a:moveTo>
                  <a:cubicBezTo>
                    <a:pt x="1873885" y="630555"/>
                    <a:pt x="1850263" y="671703"/>
                    <a:pt x="1820418" y="704342"/>
                  </a:cubicBezTo>
                  <a:moveTo>
                    <a:pt x="1723771" y="138557"/>
                  </a:moveTo>
                  <a:cubicBezTo>
                    <a:pt x="1726438" y="157226"/>
                    <a:pt x="1727581" y="176276"/>
                    <a:pt x="1727454" y="195326"/>
                  </a:cubicBezTo>
                  <a:moveTo>
                    <a:pt x="1283081" y="72390"/>
                  </a:moveTo>
                  <a:cubicBezTo>
                    <a:pt x="1292098" y="46228"/>
                    <a:pt x="1304036" y="21844"/>
                    <a:pt x="1318387" y="0"/>
                  </a:cubicBezTo>
                  <a:moveTo>
                    <a:pt x="952500" y="106807"/>
                  </a:moveTo>
                  <a:cubicBezTo>
                    <a:pt x="956183" y="85217"/>
                    <a:pt x="961898" y="64262"/>
                    <a:pt x="969645" y="44450"/>
                  </a:cubicBezTo>
                  <a:moveTo>
                    <a:pt x="564515" y="128016"/>
                  </a:moveTo>
                  <a:cubicBezTo>
                    <a:pt x="586994" y="144907"/>
                    <a:pt x="607822" y="165227"/>
                    <a:pt x="626491" y="188595"/>
                  </a:cubicBezTo>
                  <a:moveTo>
                    <a:pt x="93726" y="603758"/>
                  </a:moveTo>
                  <a:cubicBezTo>
                    <a:pt x="88773" y="582930"/>
                    <a:pt x="85217" y="561594"/>
                    <a:pt x="82931" y="540131"/>
                  </a:cubicBezTo>
                </a:path>
              </a:pathLst>
            </a:custGeom>
            <a:solidFill>
              <a:srgbClr val="808000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-1678" y="6263"/>
              <a:ext cx="2102196" cy="1980863"/>
            </a:xfrm>
            <a:custGeom>
              <a:avLst/>
              <a:gdLst/>
              <a:ahLst/>
              <a:cxnLst/>
              <a:rect l="l" t="t" r="r" b="b"/>
              <a:pathLst>
                <a:path w="2102196" h="1980863">
                  <a:moveTo>
                    <a:pt x="227992" y="659090"/>
                  </a:moveTo>
                  <a:cubicBezTo>
                    <a:pt x="227992" y="669885"/>
                    <a:pt x="219610" y="678775"/>
                    <a:pt x="208815" y="679283"/>
                  </a:cubicBezTo>
                  <a:cubicBezTo>
                    <a:pt x="198020" y="679791"/>
                    <a:pt x="188749" y="671917"/>
                    <a:pt x="187606" y="661249"/>
                  </a:cubicBezTo>
                  <a:cubicBezTo>
                    <a:pt x="170461" y="499451"/>
                    <a:pt x="226468" y="337526"/>
                    <a:pt x="334926" y="244816"/>
                  </a:cubicBezTo>
                  <a:cubicBezTo>
                    <a:pt x="444527" y="151217"/>
                    <a:pt x="587529" y="145756"/>
                    <a:pt x="701448" y="231354"/>
                  </a:cubicBezTo>
                  <a:lnTo>
                    <a:pt x="689256" y="247483"/>
                  </a:lnTo>
                  <a:lnTo>
                    <a:pt x="669317" y="247483"/>
                  </a:lnTo>
                  <a:cubicBezTo>
                    <a:pt x="669317" y="244816"/>
                    <a:pt x="669825" y="242149"/>
                    <a:pt x="670841" y="239736"/>
                  </a:cubicBezTo>
                  <a:cubicBezTo>
                    <a:pt x="710465" y="144105"/>
                    <a:pt x="783998" y="75525"/>
                    <a:pt x="871501" y="58253"/>
                  </a:cubicBezTo>
                  <a:lnTo>
                    <a:pt x="875438" y="78065"/>
                  </a:lnTo>
                  <a:lnTo>
                    <a:pt x="871501" y="58253"/>
                  </a:lnTo>
                  <a:cubicBezTo>
                    <a:pt x="959512" y="40854"/>
                    <a:pt x="1047142" y="78319"/>
                    <a:pt x="1108229" y="155535"/>
                  </a:cubicBezTo>
                  <a:cubicBezTo>
                    <a:pt x="1111023" y="159091"/>
                    <a:pt x="1112547" y="163536"/>
                    <a:pt x="1112547" y="168108"/>
                  </a:cubicBezTo>
                  <a:lnTo>
                    <a:pt x="1092354" y="168108"/>
                  </a:lnTo>
                  <a:lnTo>
                    <a:pt x="1073558" y="160742"/>
                  </a:lnTo>
                  <a:cubicBezTo>
                    <a:pt x="1107594" y="73112"/>
                    <a:pt x="1175793" y="11263"/>
                    <a:pt x="1256438" y="1357"/>
                  </a:cubicBezTo>
                  <a:lnTo>
                    <a:pt x="1258978" y="21423"/>
                  </a:lnTo>
                  <a:lnTo>
                    <a:pt x="1256438" y="1357"/>
                  </a:lnTo>
                  <a:cubicBezTo>
                    <a:pt x="1337591" y="-8549"/>
                    <a:pt x="1414553" y="36409"/>
                    <a:pt x="1461289" y="115022"/>
                  </a:cubicBezTo>
                  <a:lnTo>
                    <a:pt x="1443890" y="125309"/>
                  </a:lnTo>
                  <a:lnTo>
                    <a:pt x="1443890" y="105116"/>
                  </a:lnTo>
                  <a:lnTo>
                    <a:pt x="1443890" y="125309"/>
                  </a:lnTo>
                  <a:lnTo>
                    <a:pt x="1426999" y="114133"/>
                  </a:lnTo>
                  <a:cubicBezTo>
                    <a:pt x="1488975" y="20534"/>
                    <a:pt x="1590194" y="-21630"/>
                    <a:pt x="1687095" y="11644"/>
                  </a:cubicBezTo>
                  <a:cubicBezTo>
                    <a:pt x="1782726" y="44537"/>
                    <a:pt x="1851687" y="143343"/>
                    <a:pt x="1868324" y="261453"/>
                  </a:cubicBezTo>
                  <a:lnTo>
                    <a:pt x="1848258" y="264247"/>
                  </a:lnTo>
                  <a:lnTo>
                    <a:pt x="1828065" y="264247"/>
                  </a:lnTo>
                  <a:cubicBezTo>
                    <a:pt x="1828065" y="257643"/>
                    <a:pt x="1831240" y="251547"/>
                    <a:pt x="1836574" y="247737"/>
                  </a:cubicBezTo>
                  <a:cubicBezTo>
                    <a:pt x="1841908" y="243927"/>
                    <a:pt x="1848766" y="243038"/>
                    <a:pt x="1854989" y="245197"/>
                  </a:cubicBezTo>
                  <a:cubicBezTo>
                    <a:pt x="1932840" y="272375"/>
                    <a:pt x="1995705" y="340828"/>
                    <a:pt x="2029360" y="430236"/>
                  </a:cubicBezTo>
                  <a:lnTo>
                    <a:pt x="2010437" y="437348"/>
                  </a:lnTo>
                  <a:lnTo>
                    <a:pt x="2029360" y="430236"/>
                  </a:lnTo>
                  <a:cubicBezTo>
                    <a:pt x="2063015" y="519771"/>
                    <a:pt x="2064793" y="623276"/>
                    <a:pt x="2034313" y="714462"/>
                  </a:cubicBezTo>
                  <a:lnTo>
                    <a:pt x="2015136" y="708112"/>
                  </a:lnTo>
                  <a:lnTo>
                    <a:pt x="2032535" y="697698"/>
                  </a:lnTo>
                  <a:cubicBezTo>
                    <a:pt x="2105560" y="819618"/>
                    <a:pt x="2122324" y="981162"/>
                    <a:pt x="2077366" y="1122513"/>
                  </a:cubicBezTo>
                  <a:lnTo>
                    <a:pt x="2058062" y="1116417"/>
                  </a:lnTo>
                  <a:lnTo>
                    <a:pt x="2077366" y="1122513"/>
                  </a:lnTo>
                  <a:cubicBezTo>
                    <a:pt x="2032408" y="1263864"/>
                    <a:pt x="1931189" y="1367369"/>
                    <a:pt x="1808380" y="1389848"/>
                  </a:cubicBezTo>
                  <a:lnTo>
                    <a:pt x="1804697" y="1369909"/>
                  </a:lnTo>
                  <a:lnTo>
                    <a:pt x="1824890" y="1370036"/>
                  </a:lnTo>
                  <a:cubicBezTo>
                    <a:pt x="1824001" y="1503005"/>
                    <a:pt x="1767232" y="1627084"/>
                    <a:pt x="1673379" y="1693124"/>
                  </a:cubicBezTo>
                  <a:cubicBezTo>
                    <a:pt x="1578383" y="1759926"/>
                    <a:pt x="1461924" y="1755608"/>
                    <a:pt x="1370357" y="1682456"/>
                  </a:cubicBezTo>
                  <a:lnTo>
                    <a:pt x="1382930" y="1666708"/>
                  </a:lnTo>
                  <a:lnTo>
                    <a:pt x="1402615" y="1671407"/>
                  </a:lnTo>
                  <a:cubicBezTo>
                    <a:pt x="1365277" y="1829903"/>
                    <a:pt x="1259105" y="1950553"/>
                    <a:pt x="1126009" y="1975953"/>
                  </a:cubicBezTo>
                  <a:lnTo>
                    <a:pt x="1122199" y="1956141"/>
                  </a:lnTo>
                  <a:lnTo>
                    <a:pt x="1126009" y="1975953"/>
                  </a:lnTo>
                  <a:cubicBezTo>
                    <a:pt x="992024" y="2001607"/>
                    <a:pt x="861595" y="1925026"/>
                    <a:pt x="789332" y="1786088"/>
                  </a:cubicBezTo>
                  <a:lnTo>
                    <a:pt x="807239" y="1776817"/>
                  </a:lnTo>
                  <a:lnTo>
                    <a:pt x="819558" y="1792819"/>
                  </a:lnTo>
                  <a:cubicBezTo>
                    <a:pt x="729769" y="1862161"/>
                    <a:pt x="621057" y="1882735"/>
                    <a:pt x="518441" y="1848445"/>
                  </a:cubicBezTo>
                  <a:lnTo>
                    <a:pt x="524918" y="1829268"/>
                  </a:lnTo>
                  <a:lnTo>
                    <a:pt x="518441" y="1848445"/>
                  </a:lnTo>
                  <a:cubicBezTo>
                    <a:pt x="416333" y="1814282"/>
                    <a:pt x="330735" y="1729192"/>
                    <a:pt x="279808" y="1614765"/>
                  </a:cubicBezTo>
                  <a:cubicBezTo>
                    <a:pt x="277014" y="1608542"/>
                    <a:pt x="277649" y="1601303"/>
                    <a:pt x="281332" y="1595461"/>
                  </a:cubicBezTo>
                  <a:cubicBezTo>
                    <a:pt x="285015" y="1589619"/>
                    <a:pt x="291492" y="1586190"/>
                    <a:pt x="298350" y="1586190"/>
                  </a:cubicBezTo>
                  <a:cubicBezTo>
                    <a:pt x="308891" y="1586190"/>
                    <a:pt x="317781" y="1594318"/>
                    <a:pt x="318543" y="1604859"/>
                  </a:cubicBezTo>
                  <a:cubicBezTo>
                    <a:pt x="319305" y="1615400"/>
                    <a:pt x="311812" y="1624798"/>
                    <a:pt x="301398" y="1626322"/>
                  </a:cubicBezTo>
                  <a:cubicBezTo>
                    <a:pt x="202846" y="1641054"/>
                    <a:pt x="111533" y="1575268"/>
                    <a:pt x="69877" y="1469604"/>
                  </a:cubicBezTo>
                  <a:lnTo>
                    <a:pt x="88673" y="1462111"/>
                  </a:lnTo>
                  <a:lnTo>
                    <a:pt x="69877" y="1469604"/>
                  </a:lnTo>
                  <a:cubicBezTo>
                    <a:pt x="28348" y="1364194"/>
                    <a:pt x="42318" y="1236432"/>
                    <a:pt x="106326" y="1149056"/>
                  </a:cubicBezTo>
                  <a:cubicBezTo>
                    <a:pt x="110136" y="1143849"/>
                    <a:pt x="116105" y="1140801"/>
                    <a:pt x="122582" y="1140801"/>
                  </a:cubicBezTo>
                  <a:cubicBezTo>
                    <a:pt x="129059" y="1140801"/>
                    <a:pt x="135028" y="1143722"/>
                    <a:pt x="138838" y="1148929"/>
                  </a:cubicBezTo>
                  <a:cubicBezTo>
                    <a:pt x="144934" y="1156930"/>
                    <a:pt x="144045" y="1168233"/>
                    <a:pt x="136933" y="1175345"/>
                  </a:cubicBezTo>
                  <a:cubicBezTo>
                    <a:pt x="129821" y="1182457"/>
                    <a:pt x="118518" y="1183219"/>
                    <a:pt x="110517" y="1177123"/>
                  </a:cubicBezTo>
                  <a:cubicBezTo>
                    <a:pt x="25935" y="1113242"/>
                    <a:pt x="-14959" y="989290"/>
                    <a:pt x="4980" y="870672"/>
                  </a:cubicBezTo>
                  <a:lnTo>
                    <a:pt x="24919" y="873974"/>
                  </a:lnTo>
                  <a:lnTo>
                    <a:pt x="4980" y="870672"/>
                  </a:lnTo>
                  <a:cubicBezTo>
                    <a:pt x="24919" y="752181"/>
                    <a:pt x="102770" y="658455"/>
                    <a:pt x="203481" y="644993"/>
                  </a:cubicBezTo>
                  <a:lnTo>
                    <a:pt x="206148" y="665059"/>
                  </a:lnTo>
                  <a:lnTo>
                    <a:pt x="186717" y="659471"/>
                  </a:lnTo>
                  <a:lnTo>
                    <a:pt x="188495" y="653375"/>
                  </a:lnTo>
                  <a:cubicBezTo>
                    <a:pt x="191289" y="643723"/>
                    <a:pt x="200814" y="637500"/>
                    <a:pt x="210720" y="638897"/>
                  </a:cubicBezTo>
                  <a:cubicBezTo>
                    <a:pt x="220626" y="640294"/>
                    <a:pt x="228119" y="648803"/>
                    <a:pt x="228119" y="658963"/>
                  </a:cubicBezTo>
                  <a:moveTo>
                    <a:pt x="187733" y="658963"/>
                  </a:moveTo>
                  <a:lnTo>
                    <a:pt x="207926" y="658963"/>
                  </a:lnTo>
                  <a:lnTo>
                    <a:pt x="227357" y="664551"/>
                  </a:lnTo>
                  <a:lnTo>
                    <a:pt x="225579" y="670647"/>
                  </a:lnTo>
                  <a:cubicBezTo>
                    <a:pt x="223420" y="678394"/>
                    <a:pt x="216816" y="684109"/>
                    <a:pt x="208815" y="685125"/>
                  </a:cubicBezTo>
                  <a:cubicBezTo>
                    <a:pt x="131218" y="695412"/>
                    <a:pt x="62892" y="770215"/>
                    <a:pt x="44985" y="877403"/>
                  </a:cubicBezTo>
                  <a:cubicBezTo>
                    <a:pt x="26951" y="984337"/>
                    <a:pt x="64924" y="1091906"/>
                    <a:pt x="135028" y="1144738"/>
                  </a:cubicBezTo>
                  <a:lnTo>
                    <a:pt x="122836" y="1160867"/>
                  </a:lnTo>
                  <a:lnTo>
                    <a:pt x="106707" y="1173059"/>
                  </a:lnTo>
                  <a:lnTo>
                    <a:pt x="122836" y="1160867"/>
                  </a:lnTo>
                  <a:lnTo>
                    <a:pt x="139092" y="1172805"/>
                  </a:lnTo>
                  <a:cubicBezTo>
                    <a:pt x="83847" y="1248243"/>
                    <a:pt x="70893" y="1361146"/>
                    <a:pt x="107850" y="1454745"/>
                  </a:cubicBezTo>
                  <a:cubicBezTo>
                    <a:pt x="144807" y="1548344"/>
                    <a:pt x="221007" y="1597493"/>
                    <a:pt x="295810" y="1586317"/>
                  </a:cubicBezTo>
                  <a:lnTo>
                    <a:pt x="298858" y="1606256"/>
                  </a:lnTo>
                  <a:lnTo>
                    <a:pt x="298858" y="1626449"/>
                  </a:lnTo>
                  <a:lnTo>
                    <a:pt x="298858" y="1606256"/>
                  </a:lnTo>
                  <a:lnTo>
                    <a:pt x="317273" y="1598001"/>
                  </a:lnTo>
                  <a:cubicBezTo>
                    <a:pt x="364644" y="1704300"/>
                    <a:pt x="442495" y="1779865"/>
                    <a:pt x="531776" y="1809837"/>
                  </a:cubicBezTo>
                  <a:cubicBezTo>
                    <a:pt x="620676" y="1839555"/>
                    <a:pt x="715418" y="1822410"/>
                    <a:pt x="795301" y="1760561"/>
                  </a:cubicBezTo>
                  <a:cubicBezTo>
                    <a:pt x="800000" y="1756878"/>
                    <a:pt x="806223" y="1755481"/>
                    <a:pt x="812065" y="1756751"/>
                  </a:cubicBezTo>
                  <a:cubicBezTo>
                    <a:pt x="817907" y="1758021"/>
                    <a:pt x="822860" y="1761831"/>
                    <a:pt x="825654" y="1767165"/>
                  </a:cubicBezTo>
                  <a:cubicBezTo>
                    <a:pt x="891821" y="1894292"/>
                    <a:pt x="1006629" y="1957411"/>
                    <a:pt x="1118770" y="1935948"/>
                  </a:cubicBezTo>
                  <a:cubicBezTo>
                    <a:pt x="1231927" y="1914358"/>
                    <a:pt x="1328828" y="1809583"/>
                    <a:pt x="1363626" y="1661882"/>
                  </a:cubicBezTo>
                  <a:cubicBezTo>
                    <a:pt x="1365277" y="1655151"/>
                    <a:pt x="1370103" y="1649690"/>
                    <a:pt x="1376707" y="1647404"/>
                  </a:cubicBezTo>
                  <a:cubicBezTo>
                    <a:pt x="1383311" y="1645118"/>
                    <a:pt x="1390550" y="1646388"/>
                    <a:pt x="1395884" y="1650706"/>
                  </a:cubicBezTo>
                  <a:cubicBezTo>
                    <a:pt x="1473608" y="1712936"/>
                    <a:pt x="1570382" y="1716238"/>
                    <a:pt x="1650392" y="1659977"/>
                  </a:cubicBezTo>
                  <a:lnTo>
                    <a:pt x="1662076" y="1676487"/>
                  </a:lnTo>
                  <a:lnTo>
                    <a:pt x="1650392" y="1659977"/>
                  </a:lnTo>
                  <a:cubicBezTo>
                    <a:pt x="1731418" y="1602954"/>
                    <a:pt x="1783996" y="1492464"/>
                    <a:pt x="1784758" y="1369655"/>
                  </a:cubicBezTo>
                  <a:cubicBezTo>
                    <a:pt x="1784758" y="1360003"/>
                    <a:pt x="1791743" y="1351621"/>
                    <a:pt x="1801395" y="1349843"/>
                  </a:cubicBezTo>
                  <a:cubicBezTo>
                    <a:pt x="1905789" y="1330666"/>
                    <a:pt x="1997483" y="1241131"/>
                    <a:pt x="2039139" y="1110067"/>
                  </a:cubicBezTo>
                  <a:cubicBezTo>
                    <a:pt x="2080795" y="979003"/>
                    <a:pt x="2064920" y="829651"/>
                    <a:pt x="1998118" y="718272"/>
                  </a:cubicBezTo>
                  <a:cubicBezTo>
                    <a:pt x="1995070" y="713192"/>
                    <a:pt x="1994435" y="707096"/>
                    <a:pt x="1996340" y="701508"/>
                  </a:cubicBezTo>
                  <a:cubicBezTo>
                    <a:pt x="2023899" y="618958"/>
                    <a:pt x="2022248" y="525105"/>
                    <a:pt x="1991895" y="444333"/>
                  </a:cubicBezTo>
                  <a:cubicBezTo>
                    <a:pt x="1961542" y="363561"/>
                    <a:pt x="1906170" y="305649"/>
                    <a:pt x="1842035" y="283297"/>
                  </a:cubicBezTo>
                  <a:lnTo>
                    <a:pt x="1848766" y="264247"/>
                  </a:lnTo>
                  <a:lnTo>
                    <a:pt x="1868959" y="264247"/>
                  </a:lnTo>
                  <a:cubicBezTo>
                    <a:pt x="1868959" y="274915"/>
                    <a:pt x="1860704" y="283678"/>
                    <a:pt x="1850163" y="284440"/>
                  </a:cubicBezTo>
                  <a:cubicBezTo>
                    <a:pt x="1839622" y="285202"/>
                    <a:pt x="1830224" y="277582"/>
                    <a:pt x="1828700" y="267041"/>
                  </a:cubicBezTo>
                  <a:cubicBezTo>
                    <a:pt x="1813587" y="159599"/>
                    <a:pt x="1751865" y="76541"/>
                    <a:pt x="1674395" y="49871"/>
                  </a:cubicBezTo>
                  <a:lnTo>
                    <a:pt x="1680999" y="30694"/>
                  </a:lnTo>
                  <a:lnTo>
                    <a:pt x="1674395" y="49871"/>
                  </a:lnTo>
                  <a:cubicBezTo>
                    <a:pt x="1598195" y="23709"/>
                    <a:pt x="1515010" y="55078"/>
                    <a:pt x="1461162" y="136358"/>
                  </a:cubicBezTo>
                  <a:cubicBezTo>
                    <a:pt x="1457479" y="142073"/>
                    <a:pt x="1451129" y="145375"/>
                    <a:pt x="1444271" y="145375"/>
                  </a:cubicBezTo>
                  <a:cubicBezTo>
                    <a:pt x="1437159" y="145375"/>
                    <a:pt x="1430555" y="141565"/>
                    <a:pt x="1426872" y="135469"/>
                  </a:cubicBezTo>
                  <a:cubicBezTo>
                    <a:pt x="1386486" y="67524"/>
                    <a:pt x="1323494" y="33869"/>
                    <a:pt x="1261645" y="41362"/>
                  </a:cubicBezTo>
                  <a:cubicBezTo>
                    <a:pt x="1199288" y="48982"/>
                    <a:pt x="1141630" y="97750"/>
                    <a:pt x="1111531" y="175220"/>
                  </a:cubicBezTo>
                  <a:cubicBezTo>
                    <a:pt x="1107975" y="184237"/>
                    <a:pt x="1098577" y="189571"/>
                    <a:pt x="1088925" y="187793"/>
                  </a:cubicBezTo>
                  <a:cubicBezTo>
                    <a:pt x="1079273" y="186015"/>
                    <a:pt x="1072415" y="177633"/>
                    <a:pt x="1072415" y="167854"/>
                  </a:cubicBezTo>
                  <a:lnTo>
                    <a:pt x="1092608" y="167854"/>
                  </a:lnTo>
                  <a:lnTo>
                    <a:pt x="1076733" y="180427"/>
                  </a:lnTo>
                  <a:cubicBezTo>
                    <a:pt x="1023393" y="113117"/>
                    <a:pt x="950241" y="83780"/>
                    <a:pt x="879502" y="97750"/>
                  </a:cubicBezTo>
                  <a:cubicBezTo>
                    <a:pt x="808128" y="111974"/>
                    <a:pt x="743866" y="168997"/>
                    <a:pt x="708179" y="255230"/>
                  </a:cubicBezTo>
                  <a:lnTo>
                    <a:pt x="689510" y="247483"/>
                  </a:lnTo>
                  <a:lnTo>
                    <a:pt x="709703" y="247483"/>
                  </a:lnTo>
                  <a:cubicBezTo>
                    <a:pt x="709703" y="255103"/>
                    <a:pt x="705385" y="262088"/>
                    <a:pt x="698527" y="265517"/>
                  </a:cubicBezTo>
                  <a:cubicBezTo>
                    <a:pt x="691669" y="268946"/>
                    <a:pt x="683414" y="268184"/>
                    <a:pt x="677318" y="263612"/>
                  </a:cubicBezTo>
                  <a:cubicBezTo>
                    <a:pt x="578766" y="189571"/>
                    <a:pt x="456719" y="194016"/>
                    <a:pt x="361342" y="275550"/>
                  </a:cubicBezTo>
                  <a:lnTo>
                    <a:pt x="348261" y="260183"/>
                  </a:lnTo>
                  <a:lnTo>
                    <a:pt x="361342" y="275550"/>
                  </a:lnTo>
                  <a:cubicBezTo>
                    <a:pt x="264822" y="357973"/>
                    <a:pt x="211863" y="505801"/>
                    <a:pt x="227865" y="656931"/>
                  </a:cubicBezTo>
                  <a:lnTo>
                    <a:pt x="207799" y="659090"/>
                  </a:lnTo>
                  <a:lnTo>
                    <a:pt x="187606" y="6590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787908" y="1248283"/>
              <a:ext cx="148336" cy="148082"/>
            </a:xfrm>
            <a:custGeom>
              <a:avLst/>
              <a:gdLst/>
              <a:ahLst/>
              <a:cxnLst/>
              <a:rect l="l" t="t" r="r" b="b"/>
              <a:pathLst>
                <a:path w="148336" h="148082">
                  <a:moveTo>
                    <a:pt x="148336" y="74041"/>
                  </a:moveTo>
                  <a:cubicBezTo>
                    <a:pt x="148336" y="114935"/>
                    <a:pt x="115062" y="148082"/>
                    <a:pt x="74168" y="148082"/>
                  </a:cubicBezTo>
                  <a:lnTo>
                    <a:pt x="74168" y="127889"/>
                  </a:lnTo>
                  <a:lnTo>
                    <a:pt x="74168" y="148082"/>
                  </a:lnTo>
                  <a:cubicBezTo>
                    <a:pt x="33274" y="148082"/>
                    <a:pt x="0" y="114935"/>
                    <a:pt x="0" y="74041"/>
                  </a:cubicBezTo>
                  <a:lnTo>
                    <a:pt x="20193" y="74041"/>
                  </a:lnTo>
                  <a:lnTo>
                    <a:pt x="0" y="74041"/>
                  </a:lnTo>
                  <a:cubicBezTo>
                    <a:pt x="0" y="33147"/>
                    <a:pt x="33274" y="0"/>
                    <a:pt x="74168" y="0"/>
                  </a:cubicBezTo>
                  <a:lnTo>
                    <a:pt x="74168" y="20193"/>
                  </a:lnTo>
                  <a:lnTo>
                    <a:pt x="74168" y="0"/>
                  </a:lnTo>
                  <a:cubicBezTo>
                    <a:pt x="115062" y="0"/>
                    <a:pt x="148336" y="33147"/>
                    <a:pt x="148336" y="74041"/>
                  </a:cubicBezTo>
                  <a:lnTo>
                    <a:pt x="128143" y="74041"/>
                  </a:lnTo>
                  <a:lnTo>
                    <a:pt x="148336" y="74041"/>
                  </a:lnTo>
                  <a:moveTo>
                    <a:pt x="107950" y="74041"/>
                  </a:moveTo>
                  <a:cubicBezTo>
                    <a:pt x="107950" y="55499"/>
                    <a:pt x="92837" y="40386"/>
                    <a:pt x="74295" y="40386"/>
                  </a:cubicBezTo>
                  <a:cubicBezTo>
                    <a:pt x="55753" y="40386"/>
                    <a:pt x="40640" y="55499"/>
                    <a:pt x="40640" y="74041"/>
                  </a:cubicBezTo>
                  <a:cubicBezTo>
                    <a:pt x="40640" y="92583"/>
                    <a:pt x="55753" y="107696"/>
                    <a:pt x="74295" y="107696"/>
                  </a:cubicBezTo>
                  <a:cubicBezTo>
                    <a:pt x="92837" y="107696"/>
                    <a:pt x="107950" y="92583"/>
                    <a:pt x="107950" y="7404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652907" y="1337564"/>
              <a:ext cx="256286" cy="256032"/>
            </a:xfrm>
            <a:custGeom>
              <a:avLst/>
              <a:gdLst/>
              <a:ahLst/>
              <a:cxnLst/>
              <a:rect l="l" t="t" r="r" b="b"/>
              <a:pathLst>
                <a:path w="256286" h="256032">
                  <a:moveTo>
                    <a:pt x="256286" y="128016"/>
                  </a:moveTo>
                  <a:cubicBezTo>
                    <a:pt x="256286" y="198755"/>
                    <a:pt x="198882" y="256032"/>
                    <a:pt x="128143" y="256032"/>
                  </a:cubicBezTo>
                  <a:lnTo>
                    <a:pt x="128143" y="235839"/>
                  </a:lnTo>
                  <a:lnTo>
                    <a:pt x="128143" y="256032"/>
                  </a:lnTo>
                  <a:cubicBezTo>
                    <a:pt x="57404" y="256032"/>
                    <a:pt x="0" y="198755"/>
                    <a:pt x="0" y="128016"/>
                  </a:cubicBezTo>
                  <a:lnTo>
                    <a:pt x="20193" y="128016"/>
                  </a:lnTo>
                  <a:lnTo>
                    <a:pt x="0" y="128016"/>
                  </a:lnTo>
                  <a:cubicBezTo>
                    <a:pt x="0" y="57277"/>
                    <a:pt x="57404" y="0"/>
                    <a:pt x="128143" y="0"/>
                  </a:cubicBezTo>
                  <a:lnTo>
                    <a:pt x="128143" y="20193"/>
                  </a:lnTo>
                  <a:lnTo>
                    <a:pt x="128143" y="0"/>
                  </a:lnTo>
                  <a:cubicBezTo>
                    <a:pt x="198882" y="0"/>
                    <a:pt x="256286" y="57277"/>
                    <a:pt x="256286" y="128016"/>
                  </a:cubicBezTo>
                  <a:lnTo>
                    <a:pt x="236093" y="128016"/>
                  </a:lnTo>
                  <a:lnTo>
                    <a:pt x="256286" y="128016"/>
                  </a:lnTo>
                  <a:moveTo>
                    <a:pt x="215900" y="128016"/>
                  </a:moveTo>
                  <a:cubicBezTo>
                    <a:pt x="215900" y="79756"/>
                    <a:pt x="176657" y="40513"/>
                    <a:pt x="128270" y="40513"/>
                  </a:cubicBezTo>
                  <a:cubicBezTo>
                    <a:pt x="79883" y="40513"/>
                    <a:pt x="40640" y="79756"/>
                    <a:pt x="40640" y="128016"/>
                  </a:cubicBezTo>
                  <a:cubicBezTo>
                    <a:pt x="40640" y="176276"/>
                    <a:pt x="79883" y="215519"/>
                    <a:pt x="128270" y="215519"/>
                  </a:cubicBezTo>
                  <a:cubicBezTo>
                    <a:pt x="176657" y="215519"/>
                    <a:pt x="215900" y="176276"/>
                    <a:pt x="215900" y="1280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465201" y="1520825"/>
              <a:ext cx="363982" cy="363728"/>
            </a:xfrm>
            <a:custGeom>
              <a:avLst/>
              <a:gdLst/>
              <a:ahLst/>
              <a:cxnLst/>
              <a:rect l="l" t="t" r="r" b="b"/>
              <a:pathLst>
                <a:path w="363982" h="363728">
                  <a:moveTo>
                    <a:pt x="363982" y="181864"/>
                  </a:moveTo>
                  <a:cubicBezTo>
                    <a:pt x="363982" y="282321"/>
                    <a:pt x="282448" y="363728"/>
                    <a:pt x="181991" y="363728"/>
                  </a:cubicBezTo>
                  <a:lnTo>
                    <a:pt x="181991" y="343535"/>
                  </a:lnTo>
                  <a:lnTo>
                    <a:pt x="181991" y="363728"/>
                  </a:lnTo>
                  <a:cubicBezTo>
                    <a:pt x="81534" y="363728"/>
                    <a:pt x="0" y="282321"/>
                    <a:pt x="0" y="181864"/>
                  </a:cubicBezTo>
                  <a:lnTo>
                    <a:pt x="20193" y="181864"/>
                  </a:lnTo>
                  <a:lnTo>
                    <a:pt x="0" y="181864"/>
                  </a:lnTo>
                  <a:cubicBezTo>
                    <a:pt x="0" y="81407"/>
                    <a:pt x="81534" y="0"/>
                    <a:pt x="181991" y="0"/>
                  </a:cubicBezTo>
                  <a:lnTo>
                    <a:pt x="181991" y="20193"/>
                  </a:lnTo>
                  <a:lnTo>
                    <a:pt x="181991" y="0"/>
                  </a:lnTo>
                  <a:cubicBezTo>
                    <a:pt x="282448" y="0"/>
                    <a:pt x="363982" y="81407"/>
                    <a:pt x="363982" y="181864"/>
                  </a:cubicBezTo>
                  <a:lnTo>
                    <a:pt x="343789" y="181864"/>
                  </a:lnTo>
                  <a:lnTo>
                    <a:pt x="363982" y="181864"/>
                  </a:lnTo>
                  <a:moveTo>
                    <a:pt x="323596" y="181864"/>
                  </a:moveTo>
                  <a:cubicBezTo>
                    <a:pt x="323596" y="103759"/>
                    <a:pt x="260223" y="40513"/>
                    <a:pt x="181991" y="40513"/>
                  </a:cubicBezTo>
                  <a:cubicBezTo>
                    <a:pt x="103759" y="40513"/>
                    <a:pt x="40386" y="103886"/>
                    <a:pt x="40386" y="181864"/>
                  </a:cubicBezTo>
                  <a:cubicBezTo>
                    <a:pt x="40386" y="259842"/>
                    <a:pt x="103759" y="323215"/>
                    <a:pt x="181991" y="323215"/>
                  </a:cubicBezTo>
                  <a:cubicBezTo>
                    <a:pt x="260223" y="323215"/>
                    <a:pt x="323596" y="259842"/>
                    <a:pt x="323596" y="18186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110998" y="119634"/>
              <a:ext cx="1890649" cy="1584198"/>
            </a:xfrm>
            <a:custGeom>
              <a:avLst/>
              <a:gdLst/>
              <a:ahLst/>
              <a:cxnLst/>
              <a:rect l="l" t="t" r="r" b="b"/>
              <a:pathLst>
                <a:path w="1890649" h="1584198">
                  <a:moveTo>
                    <a:pt x="135001" y="1095883"/>
                  </a:moveTo>
                  <a:cubicBezTo>
                    <a:pt x="87376" y="1100709"/>
                    <a:pt x="40259" y="1086485"/>
                    <a:pt x="0" y="1056132"/>
                  </a:cubicBezTo>
                  <a:lnTo>
                    <a:pt x="24384" y="1023874"/>
                  </a:lnTo>
                  <a:cubicBezTo>
                    <a:pt x="57150" y="1048639"/>
                    <a:pt x="94234" y="1059307"/>
                    <a:pt x="130937" y="1055624"/>
                  </a:cubicBezTo>
                  <a:close/>
                  <a:moveTo>
                    <a:pt x="235458" y="1447292"/>
                  </a:moveTo>
                  <a:lnTo>
                    <a:pt x="235458" y="1427099"/>
                  </a:lnTo>
                  <a:lnTo>
                    <a:pt x="244602" y="1445133"/>
                  </a:lnTo>
                  <a:cubicBezTo>
                    <a:pt x="225806" y="1454785"/>
                    <a:pt x="205994" y="1461135"/>
                    <a:pt x="185547" y="1464183"/>
                  </a:cubicBezTo>
                  <a:lnTo>
                    <a:pt x="179578" y="1424178"/>
                  </a:lnTo>
                  <a:cubicBezTo>
                    <a:pt x="195453" y="1421765"/>
                    <a:pt x="211201" y="1416685"/>
                    <a:pt x="226187" y="1409065"/>
                  </a:cubicBezTo>
                  <a:cubicBezTo>
                    <a:pt x="228981" y="1407668"/>
                    <a:pt x="232156" y="1406906"/>
                    <a:pt x="235331" y="1406906"/>
                  </a:cubicBezTo>
                  <a:close/>
                  <a:moveTo>
                    <a:pt x="672592" y="1584198"/>
                  </a:moveTo>
                  <a:cubicBezTo>
                    <a:pt x="659257" y="1558544"/>
                    <a:pt x="648081" y="1531239"/>
                    <a:pt x="639318" y="1502664"/>
                  </a:cubicBezTo>
                  <a:lnTo>
                    <a:pt x="677926" y="1490853"/>
                  </a:lnTo>
                  <a:cubicBezTo>
                    <a:pt x="686054" y="1517142"/>
                    <a:pt x="696214" y="1542161"/>
                    <a:pt x="708406" y="1565529"/>
                  </a:cubicBezTo>
                  <a:close/>
                  <a:moveTo>
                    <a:pt x="1335151" y="1362710"/>
                  </a:moveTo>
                  <a:cubicBezTo>
                    <a:pt x="1333246" y="1392936"/>
                    <a:pt x="1328801" y="1422781"/>
                    <a:pt x="1321943" y="1451737"/>
                  </a:cubicBezTo>
                  <a:lnTo>
                    <a:pt x="1282573" y="1442466"/>
                  </a:lnTo>
                  <a:cubicBezTo>
                    <a:pt x="1288923" y="1415669"/>
                    <a:pt x="1292987" y="1388110"/>
                    <a:pt x="1294765" y="1360043"/>
                  </a:cubicBezTo>
                  <a:close/>
                  <a:moveTo>
                    <a:pt x="1537970" y="811911"/>
                  </a:moveTo>
                  <a:cubicBezTo>
                    <a:pt x="1640840" y="876046"/>
                    <a:pt x="1703324" y="1008126"/>
                    <a:pt x="1702435" y="1149604"/>
                  </a:cubicBezTo>
                  <a:lnTo>
                    <a:pt x="1662049" y="1149350"/>
                  </a:lnTo>
                  <a:cubicBezTo>
                    <a:pt x="1662811" y="1018540"/>
                    <a:pt x="1604899" y="901319"/>
                    <a:pt x="1516634" y="846328"/>
                  </a:cubicBezTo>
                  <a:close/>
                  <a:moveTo>
                    <a:pt x="1890649" y="528701"/>
                  </a:moveTo>
                  <a:cubicBezTo>
                    <a:pt x="1874393" y="577469"/>
                    <a:pt x="1849374" y="621157"/>
                    <a:pt x="1817370" y="656082"/>
                  </a:cubicBezTo>
                  <a:lnTo>
                    <a:pt x="1787525" y="628777"/>
                  </a:lnTo>
                  <a:cubicBezTo>
                    <a:pt x="1815338" y="598424"/>
                    <a:pt x="1837563" y="559816"/>
                    <a:pt x="1852295" y="515874"/>
                  </a:cubicBezTo>
                  <a:close/>
                  <a:moveTo>
                    <a:pt x="1756029" y="141351"/>
                  </a:moveTo>
                  <a:cubicBezTo>
                    <a:pt x="1758823" y="161036"/>
                    <a:pt x="1760093" y="181102"/>
                    <a:pt x="1759839" y="201168"/>
                  </a:cubicBezTo>
                  <a:lnTo>
                    <a:pt x="1719453" y="200660"/>
                  </a:lnTo>
                  <a:cubicBezTo>
                    <a:pt x="1719707" y="182626"/>
                    <a:pt x="1718437" y="164719"/>
                    <a:pt x="1716024" y="146939"/>
                  </a:cubicBezTo>
                  <a:close/>
                  <a:moveTo>
                    <a:pt x="1236091" y="76962"/>
                  </a:moveTo>
                  <a:cubicBezTo>
                    <a:pt x="1245616" y="49276"/>
                    <a:pt x="1258316" y="23368"/>
                    <a:pt x="1273683" y="0"/>
                  </a:cubicBezTo>
                  <a:lnTo>
                    <a:pt x="1307338" y="22352"/>
                  </a:lnTo>
                  <a:cubicBezTo>
                    <a:pt x="1293876" y="42672"/>
                    <a:pt x="1282700" y="65405"/>
                    <a:pt x="1274191" y="90043"/>
                  </a:cubicBezTo>
                  <a:close/>
                  <a:moveTo>
                    <a:pt x="942721" y="127762"/>
                  </a:moveTo>
                  <a:cubicBezTo>
                    <a:pt x="946658" y="104775"/>
                    <a:pt x="952754" y="82550"/>
                    <a:pt x="960882" y="61468"/>
                  </a:cubicBezTo>
                  <a:lnTo>
                    <a:pt x="998601" y="76073"/>
                  </a:lnTo>
                  <a:cubicBezTo>
                    <a:pt x="991362" y="94615"/>
                    <a:pt x="986028" y="114173"/>
                    <a:pt x="982599" y="134493"/>
                  </a:cubicBezTo>
                  <a:close/>
                  <a:moveTo>
                    <a:pt x="596773" y="133731"/>
                  </a:moveTo>
                  <a:lnTo>
                    <a:pt x="576580" y="133731"/>
                  </a:lnTo>
                  <a:lnTo>
                    <a:pt x="588772" y="117602"/>
                  </a:lnTo>
                  <a:cubicBezTo>
                    <a:pt x="612648" y="135509"/>
                    <a:pt x="634746" y="157099"/>
                    <a:pt x="654431" y="181610"/>
                  </a:cubicBezTo>
                  <a:lnTo>
                    <a:pt x="622808" y="206883"/>
                  </a:lnTo>
                  <a:cubicBezTo>
                    <a:pt x="605155" y="184785"/>
                    <a:pt x="585597" y="165735"/>
                    <a:pt x="564515" y="149860"/>
                  </a:cubicBezTo>
                  <a:cubicBezTo>
                    <a:pt x="559435" y="146050"/>
                    <a:pt x="556387" y="140081"/>
                    <a:pt x="556387" y="133731"/>
                  </a:cubicBezTo>
                  <a:close/>
                  <a:moveTo>
                    <a:pt x="87884" y="618490"/>
                  </a:moveTo>
                  <a:cubicBezTo>
                    <a:pt x="87122" y="617093"/>
                    <a:pt x="86614" y="615569"/>
                    <a:pt x="86233" y="614045"/>
                  </a:cubicBezTo>
                  <a:cubicBezTo>
                    <a:pt x="81153" y="592328"/>
                    <a:pt x="77343" y="570230"/>
                    <a:pt x="74930" y="547878"/>
                  </a:cubicBezTo>
                  <a:lnTo>
                    <a:pt x="115189" y="543560"/>
                  </a:lnTo>
                  <a:cubicBezTo>
                    <a:pt x="117348" y="564261"/>
                    <a:pt x="120904" y="584708"/>
                    <a:pt x="125603" y="604774"/>
                  </a:cubicBezTo>
                  <a:lnTo>
                    <a:pt x="105918" y="609473"/>
                  </a:lnTo>
                  <a:lnTo>
                    <a:pt x="123952" y="6004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7" name="Freeform 77"/>
          <p:cNvSpPr/>
          <p:nvPr/>
        </p:nvSpPr>
        <p:spPr>
          <a:xfrm>
            <a:off x="631174" y="4256789"/>
            <a:ext cx="892283" cy="1935404"/>
          </a:xfrm>
          <a:custGeom>
            <a:avLst/>
            <a:gdLst/>
            <a:ahLst/>
            <a:cxnLst/>
            <a:rect l="l" t="t" r="r" b="b"/>
            <a:pathLst>
              <a:path w="892283" h="1935404">
                <a:moveTo>
                  <a:pt x="0" y="0"/>
                </a:moveTo>
                <a:lnTo>
                  <a:pt x="892283" y="0"/>
                </a:lnTo>
                <a:lnTo>
                  <a:pt x="892283" y="1935404"/>
                </a:lnTo>
                <a:lnTo>
                  <a:pt x="0" y="193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8" name="Group 78"/>
          <p:cNvGrpSpPr/>
          <p:nvPr/>
        </p:nvGrpSpPr>
        <p:grpSpPr>
          <a:xfrm>
            <a:off x="0" y="6014590"/>
            <a:ext cx="2682240" cy="731520"/>
            <a:chOff x="0" y="0"/>
            <a:chExt cx="3576320" cy="9753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3576320" cy="975360"/>
            </a:xfrm>
            <a:custGeom>
              <a:avLst/>
              <a:gdLst/>
              <a:ahLst/>
              <a:cxnLst/>
              <a:rect l="l" t="t" r="r" b="b"/>
              <a:pathLst>
                <a:path w="3576320" h="975360">
                  <a:moveTo>
                    <a:pt x="0" y="0"/>
                  </a:moveTo>
                  <a:lnTo>
                    <a:pt x="3576320" y="0"/>
                  </a:lnTo>
                  <a:lnTo>
                    <a:pt x="3576320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787" b="-17786"/>
              </a:stretch>
            </a:blipFill>
          </p:spPr>
        </p:sp>
      </p:grpSp>
      <p:grpSp>
        <p:nvGrpSpPr>
          <p:cNvPr id="80" name="Group 80"/>
          <p:cNvGrpSpPr/>
          <p:nvPr/>
        </p:nvGrpSpPr>
        <p:grpSpPr>
          <a:xfrm>
            <a:off x="8290560" y="6096000"/>
            <a:ext cx="1463040" cy="1219200"/>
            <a:chOff x="0" y="0"/>
            <a:chExt cx="1950720" cy="16256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950720" cy="1625600"/>
            </a:xfrm>
            <a:custGeom>
              <a:avLst/>
              <a:gdLst/>
              <a:ahLst/>
              <a:cxnLst/>
              <a:rect l="l" t="t" r="r" b="b"/>
              <a:pathLst>
                <a:path w="1950720" h="1625600">
                  <a:moveTo>
                    <a:pt x="0" y="0"/>
                  </a:moveTo>
                  <a:lnTo>
                    <a:pt x="1950720" y="0"/>
                  </a:lnTo>
                  <a:lnTo>
                    <a:pt x="195072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689" r="-62689"/>
              </a:stretch>
            </a:blipFill>
          </p:spPr>
        </p:sp>
      </p:grpSp>
      <p:grpSp>
        <p:nvGrpSpPr>
          <p:cNvPr id="82" name="Group 82"/>
          <p:cNvGrpSpPr/>
          <p:nvPr/>
        </p:nvGrpSpPr>
        <p:grpSpPr>
          <a:xfrm>
            <a:off x="8447999" y="2270979"/>
            <a:ext cx="253822" cy="253822"/>
            <a:chOff x="0" y="0"/>
            <a:chExt cx="338430" cy="338430"/>
          </a:xfrm>
        </p:grpSpPr>
        <p:sp>
          <p:nvSpPr>
            <p:cNvPr id="83" name="Freeform 83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84" name="Freeform 84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8366979" y="1620479"/>
            <a:ext cx="253822" cy="253822"/>
            <a:chOff x="0" y="0"/>
            <a:chExt cx="338430" cy="338430"/>
          </a:xfrm>
        </p:grpSpPr>
        <p:sp>
          <p:nvSpPr>
            <p:cNvPr id="86" name="Freeform 86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87" name="Freeform 87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7716479" y="1295619"/>
            <a:ext cx="253822" cy="253822"/>
            <a:chOff x="0" y="0"/>
            <a:chExt cx="338430" cy="338430"/>
          </a:xfrm>
        </p:grpSpPr>
        <p:sp>
          <p:nvSpPr>
            <p:cNvPr id="89" name="Freeform 89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7228799" y="1701889"/>
            <a:ext cx="253822" cy="253822"/>
            <a:chOff x="0" y="0"/>
            <a:chExt cx="338430" cy="338430"/>
          </a:xfrm>
        </p:grpSpPr>
        <p:sp>
          <p:nvSpPr>
            <p:cNvPr id="92" name="Freeform 92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3" name="Freeform 93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6822529" y="2189569"/>
            <a:ext cx="253822" cy="253822"/>
            <a:chOff x="0" y="0"/>
            <a:chExt cx="338430" cy="338430"/>
          </a:xfrm>
        </p:grpSpPr>
        <p:sp>
          <p:nvSpPr>
            <p:cNvPr id="95" name="Freeform 95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6" name="Freeform 96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6578689" y="2839679"/>
            <a:ext cx="253822" cy="253822"/>
            <a:chOff x="0" y="0"/>
            <a:chExt cx="338430" cy="338430"/>
          </a:xfrm>
        </p:grpSpPr>
        <p:sp>
          <p:nvSpPr>
            <p:cNvPr id="98" name="Freeform 98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9" name="Freeform 99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7066369" y="3490179"/>
            <a:ext cx="253822" cy="253822"/>
            <a:chOff x="0" y="0"/>
            <a:chExt cx="338430" cy="338430"/>
          </a:xfrm>
        </p:grpSpPr>
        <p:sp>
          <p:nvSpPr>
            <p:cNvPr id="101" name="Freeform 101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2" name="Freeform 102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7635459" y="2677249"/>
            <a:ext cx="253822" cy="253822"/>
            <a:chOff x="0" y="0"/>
            <a:chExt cx="338430" cy="338430"/>
          </a:xfrm>
        </p:grpSpPr>
        <p:sp>
          <p:nvSpPr>
            <p:cNvPr id="104" name="Freeform 104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5" name="Freeform 105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7797889" y="1945729"/>
            <a:ext cx="253822" cy="253822"/>
            <a:chOff x="0" y="0"/>
            <a:chExt cx="338430" cy="338430"/>
          </a:xfrm>
        </p:grpSpPr>
        <p:sp>
          <p:nvSpPr>
            <p:cNvPr id="107" name="Freeform 107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8" name="Freeform 108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8123139" y="3002499"/>
            <a:ext cx="253822" cy="253822"/>
            <a:chOff x="0" y="0"/>
            <a:chExt cx="338430" cy="338430"/>
          </a:xfrm>
        </p:grpSpPr>
        <p:sp>
          <p:nvSpPr>
            <p:cNvPr id="110" name="Freeform 110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1" name="Freeform 111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8366979" y="4058879"/>
            <a:ext cx="253822" cy="253822"/>
            <a:chOff x="0" y="0"/>
            <a:chExt cx="338430" cy="338430"/>
          </a:xfrm>
        </p:grpSpPr>
        <p:sp>
          <p:nvSpPr>
            <p:cNvPr id="113" name="Freeform 113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4" name="Freeform 114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8935679" y="3490179"/>
            <a:ext cx="253822" cy="253822"/>
            <a:chOff x="0" y="0"/>
            <a:chExt cx="338430" cy="338430"/>
          </a:xfrm>
        </p:grpSpPr>
        <p:sp>
          <p:nvSpPr>
            <p:cNvPr id="116" name="Freeform 116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7" name="Freeform 117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9179519" y="2595839"/>
            <a:ext cx="253822" cy="253822"/>
            <a:chOff x="0" y="0"/>
            <a:chExt cx="338430" cy="338430"/>
          </a:xfrm>
        </p:grpSpPr>
        <p:sp>
          <p:nvSpPr>
            <p:cNvPr id="119" name="Freeform 119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0" name="Freeform 120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8935679" y="1701889"/>
            <a:ext cx="253822" cy="253822"/>
            <a:chOff x="0" y="0"/>
            <a:chExt cx="338430" cy="338430"/>
          </a:xfrm>
        </p:grpSpPr>
        <p:sp>
          <p:nvSpPr>
            <p:cNvPr id="122" name="Freeform 122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3" name="Freeform 123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970369" y="4140289"/>
            <a:ext cx="253822" cy="253822"/>
            <a:chOff x="0" y="0"/>
            <a:chExt cx="338430" cy="338430"/>
          </a:xfrm>
        </p:grpSpPr>
        <p:sp>
          <p:nvSpPr>
            <p:cNvPr id="125" name="Freeform 125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6" name="Freeform 126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970369" y="3734019"/>
            <a:ext cx="253822" cy="253822"/>
            <a:chOff x="0" y="0"/>
            <a:chExt cx="338430" cy="338430"/>
          </a:xfrm>
        </p:grpSpPr>
        <p:sp>
          <p:nvSpPr>
            <p:cNvPr id="128" name="Freeform 128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9" name="Freeform 129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482689" y="4140289"/>
            <a:ext cx="253822" cy="253822"/>
            <a:chOff x="0" y="0"/>
            <a:chExt cx="338430" cy="338430"/>
          </a:xfrm>
        </p:grpSpPr>
        <p:sp>
          <p:nvSpPr>
            <p:cNvPr id="131" name="Freeform 131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2" name="Freeform 132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564099" y="4709379"/>
            <a:ext cx="253822" cy="253822"/>
            <a:chOff x="0" y="0"/>
            <a:chExt cx="338430" cy="338430"/>
          </a:xfrm>
        </p:grpSpPr>
        <p:sp>
          <p:nvSpPr>
            <p:cNvPr id="134" name="Freeform 134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5" name="Freeform 135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214209" y="4627969"/>
            <a:ext cx="253822" cy="253822"/>
            <a:chOff x="0" y="0"/>
            <a:chExt cx="338430" cy="338430"/>
          </a:xfrm>
        </p:grpSpPr>
        <p:sp>
          <p:nvSpPr>
            <p:cNvPr id="137" name="Freeform 137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8" name="Freeform 138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42A7E-77DC-9C85-31AC-3C063FB8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D07F8E-2C44-B153-80C8-A2FA0EC7E467}"/>
              </a:ext>
            </a:extLst>
          </p:cNvPr>
          <p:cNvSpPr txBox="1"/>
          <p:nvPr/>
        </p:nvSpPr>
        <p:spPr>
          <a:xfrm>
            <a:off x="659092" y="434026"/>
            <a:ext cx="8435426" cy="407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spc="3">
                <a:solidFill>
                  <a:srgbClr val="0000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HĐ5 :TRƯNG BÀY VÀ NHẬN XÉT SẢN PHẨM </a:t>
            </a:r>
          </a:p>
        </p:txBody>
      </p:sp>
      <p:pic>
        <p:nvPicPr>
          <p:cNvPr id="3" name="Picture 3" descr="chao.)">
            <a:extLst>
              <a:ext uri="{FF2B5EF4-FFF2-40B4-BE49-F238E27FC236}">
                <a16:creationId xmlns:a16="http://schemas.microsoft.com/office/drawing/2014/main" id="{11A39798-AC14-BFA0-B70B-1DE93491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66" r="18166"/>
          <a:stretch>
            <a:fillRect/>
          </a:stretch>
        </p:blipFill>
        <p:spPr>
          <a:xfrm>
            <a:off x="0" y="3332350"/>
            <a:ext cx="2113150" cy="39828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7515D076-F334-C56E-A142-DCD69CB047FC}"/>
              </a:ext>
            </a:extLst>
          </p:cNvPr>
          <p:cNvGrpSpPr/>
          <p:nvPr/>
        </p:nvGrpSpPr>
        <p:grpSpPr>
          <a:xfrm>
            <a:off x="0" y="0"/>
            <a:ext cx="1381630" cy="1544450"/>
            <a:chOff x="0" y="0"/>
            <a:chExt cx="1842173" cy="2059267"/>
          </a:xfrm>
        </p:grpSpPr>
        <p:sp>
          <p:nvSpPr>
            <p:cNvPr id="5" name="Freeform 5" descr="hoa1">
              <a:extLst>
                <a:ext uri="{FF2B5EF4-FFF2-40B4-BE49-F238E27FC236}">
                  <a16:creationId xmlns:a16="http://schemas.microsoft.com/office/drawing/2014/main" id="{BF0A957F-5AB9-2DDE-797C-816929A3B1C8}"/>
                </a:ext>
              </a:extLst>
            </p:cNvPr>
            <p:cNvSpPr/>
            <p:nvPr/>
          </p:nvSpPr>
          <p:spPr>
            <a:xfrm>
              <a:off x="0" y="0"/>
              <a:ext cx="1842135" cy="2059305"/>
            </a:xfrm>
            <a:custGeom>
              <a:avLst/>
              <a:gdLst/>
              <a:ahLst/>
              <a:cxnLst/>
              <a:rect l="l" t="t" r="r" b="b"/>
              <a:pathLst>
                <a:path w="1842135" h="2059305">
                  <a:moveTo>
                    <a:pt x="0" y="0"/>
                  </a:moveTo>
                  <a:lnTo>
                    <a:pt x="1842135" y="0"/>
                  </a:lnTo>
                  <a:lnTo>
                    <a:pt x="1842135" y="2059305"/>
                  </a:lnTo>
                  <a:lnTo>
                    <a:pt x="0" y="2059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08" r="-2810" b="1"/>
              </a:stretch>
            </a:blip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35EC680-3402-EF34-0073-DF4741DE1EB6}"/>
              </a:ext>
            </a:extLst>
          </p:cNvPr>
          <p:cNvGrpSpPr/>
          <p:nvPr/>
        </p:nvGrpSpPr>
        <p:grpSpPr>
          <a:xfrm>
            <a:off x="8371970" y="0"/>
            <a:ext cx="1381630" cy="1544450"/>
            <a:chOff x="0" y="0"/>
            <a:chExt cx="1842173" cy="2059267"/>
          </a:xfrm>
        </p:grpSpPr>
        <p:sp>
          <p:nvSpPr>
            <p:cNvPr id="7" name="Freeform 7" descr="hoa1">
              <a:extLst>
                <a:ext uri="{FF2B5EF4-FFF2-40B4-BE49-F238E27FC236}">
                  <a16:creationId xmlns:a16="http://schemas.microsoft.com/office/drawing/2014/main" id="{6BC0C492-344B-529B-57B6-51E1C9C01404}"/>
                </a:ext>
              </a:extLst>
            </p:cNvPr>
            <p:cNvSpPr/>
            <p:nvPr/>
          </p:nvSpPr>
          <p:spPr>
            <a:xfrm>
              <a:off x="0" y="0"/>
              <a:ext cx="1842135" cy="2059305"/>
            </a:xfrm>
            <a:custGeom>
              <a:avLst/>
              <a:gdLst/>
              <a:ahLst/>
              <a:cxnLst/>
              <a:rect l="l" t="t" r="r" b="b"/>
              <a:pathLst>
                <a:path w="1842135" h="2059305">
                  <a:moveTo>
                    <a:pt x="0" y="0"/>
                  </a:moveTo>
                  <a:lnTo>
                    <a:pt x="1842135" y="0"/>
                  </a:lnTo>
                  <a:lnTo>
                    <a:pt x="1842135" y="2059305"/>
                  </a:lnTo>
                  <a:lnTo>
                    <a:pt x="0" y="2059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08" r="-2810" b="1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FD4FB0D-FC78-30D9-9431-D5D998083575}"/>
              </a:ext>
            </a:extLst>
          </p:cNvPr>
          <p:cNvGrpSpPr/>
          <p:nvPr/>
        </p:nvGrpSpPr>
        <p:grpSpPr>
          <a:xfrm>
            <a:off x="8046720" y="4405636"/>
            <a:ext cx="1544450" cy="2909564"/>
            <a:chOff x="0" y="0"/>
            <a:chExt cx="2059267" cy="38794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D1DF3C7-F1FA-26AD-B596-8D3241EB6834}"/>
                </a:ext>
              </a:extLst>
            </p:cNvPr>
            <p:cNvSpPr/>
            <p:nvPr/>
          </p:nvSpPr>
          <p:spPr>
            <a:xfrm>
              <a:off x="0" y="0"/>
              <a:ext cx="2059305" cy="3879469"/>
            </a:xfrm>
            <a:custGeom>
              <a:avLst/>
              <a:gdLst/>
              <a:ahLst/>
              <a:cxnLst/>
              <a:rect l="l" t="t" r="r" b="b"/>
              <a:pathLst>
                <a:path w="2059305" h="3879469">
                  <a:moveTo>
                    <a:pt x="0" y="0"/>
                  </a:moveTo>
                  <a:lnTo>
                    <a:pt x="2059305" y="0"/>
                  </a:lnTo>
                  <a:lnTo>
                    <a:pt x="2059305" y="3879469"/>
                  </a:lnTo>
                  <a:lnTo>
                    <a:pt x="0" y="3879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2786" r="-22783" b="1"/>
              </a:stretch>
            </a:blipFill>
          </p:spPr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03FC256-0FA9-1B79-6F96-5899C3E12D3D}"/>
              </a:ext>
            </a:extLst>
          </p:cNvPr>
          <p:cNvGrpSpPr/>
          <p:nvPr/>
        </p:nvGrpSpPr>
        <p:grpSpPr>
          <a:xfrm>
            <a:off x="8505215" y="3413760"/>
            <a:ext cx="812159" cy="1322108"/>
            <a:chOff x="0" y="0"/>
            <a:chExt cx="1082878" cy="176281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515A81A-561E-C25E-C96C-9FBCFD6C1AA6}"/>
                </a:ext>
              </a:extLst>
            </p:cNvPr>
            <p:cNvSpPr/>
            <p:nvPr/>
          </p:nvSpPr>
          <p:spPr>
            <a:xfrm>
              <a:off x="0" y="0"/>
              <a:ext cx="1082929" cy="1762760"/>
            </a:xfrm>
            <a:custGeom>
              <a:avLst/>
              <a:gdLst/>
              <a:ahLst/>
              <a:cxnLst/>
              <a:rect l="l" t="t" r="r" b="b"/>
              <a:pathLst>
                <a:path w="1082929" h="1762760">
                  <a:moveTo>
                    <a:pt x="0" y="0"/>
                  </a:moveTo>
                  <a:lnTo>
                    <a:pt x="1082929" y="0"/>
                  </a:lnTo>
                  <a:lnTo>
                    <a:pt x="1082929" y="1762760"/>
                  </a:lnTo>
                  <a:lnTo>
                    <a:pt x="0" y="1762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202" r="-10198" b="-2"/>
              </a:stretch>
            </a:blipFill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58CBE45-1276-6923-3BDD-57FF29D06620}"/>
              </a:ext>
            </a:extLst>
          </p:cNvPr>
          <p:cNvGrpSpPr/>
          <p:nvPr/>
        </p:nvGrpSpPr>
        <p:grpSpPr>
          <a:xfrm>
            <a:off x="5334914" y="5151749"/>
            <a:ext cx="1573635" cy="2163070"/>
            <a:chOff x="0" y="0"/>
            <a:chExt cx="2098180" cy="2884094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ED685ED-B406-69CE-9AF7-327086FF5DE0}"/>
                </a:ext>
              </a:extLst>
            </p:cNvPr>
            <p:cNvSpPr/>
            <p:nvPr/>
          </p:nvSpPr>
          <p:spPr>
            <a:xfrm>
              <a:off x="0" y="0"/>
              <a:ext cx="2098167" cy="2884043"/>
            </a:xfrm>
            <a:custGeom>
              <a:avLst/>
              <a:gdLst/>
              <a:ahLst/>
              <a:cxnLst/>
              <a:rect l="l" t="t" r="r" b="b"/>
              <a:pathLst>
                <a:path w="2098167" h="2884043">
                  <a:moveTo>
                    <a:pt x="0" y="0"/>
                  </a:moveTo>
                  <a:lnTo>
                    <a:pt x="2098167" y="0"/>
                  </a:lnTo>
                  <a:lnTo>
                    <a:pt x="2098167" y="2884043"/>
                  </a:lnTo>
                  <a:lnTo>
                    <a:pt x="0" y="288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160" r="-6160" b="-1"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8CF955B-CB79-990B-B0B7-71954F948F5B}"/>
              </a:ext>
            </a:extLst>
          </p:cNvPr>
          <p:cNvGrpSpPr/>
          <p:nvPr/>
        </p:nvGrpSpPr>
        <p:grpSpPr>
          <a:xfrm>
            <a:off x="5283070" y="3982850"/>
            <a:ext cx="1298305" cy="1296772"/>
            <a:chOff x="0" y="0"/>
            <a:chExt cx="1731074" cy="172902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C5804A2-B6E9-5DEE-EB5A-E70C89EDA5A6}"/>
                </a:ext>
              </a:extLst>
            </p:cNvPr>
            <p:cNvSpPr/>
            <p:nvPr/>
          </p:nvSpPr>
          <p:spPr>
            <a:xfrm>
              <a:off x="0" y="0"/>
              <a:ext cx="1731010" cy="1728978"/>
            </a:xfrm>
            <a:custGeom>
              <a:avLst/>
              <a:gdLst/>
              <a:ahLst/>
              <a:cxnLst/>
              <a:rect l="l" t="t" r="r" b="b"/>
              <a:pathLst>
                <a:path w="1731010" h="1728978">
                  <a:moveTo>
                    <a:pt x="0" y="0"/>
                  </a:moveTo>
                  <a:lnTo>
                    <a:pt x="1731010" y="0"/>
                  </a:lnTo>
                  <a:lnTo>
                    <a:pt x="1731010" y="1728978"/>
                  </a:lnTo>
                  <a:lnTo>
                    <a:pt x="0" y="1728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269" r="-4272" b="-2"/>
              </a:stretch>
            </a:blipFill>
          </p:spPr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22039737-AF0B-8C92-92ED-498E1B71D10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707" r="7707"/>
          <a:stretch>
            <a:fillRect/>
          </a:stretch>
        </p:blipFill>
        <p:spPr>
          <a:xfrm>
            <a:off x="2356990" y="4063870"/>
            <a:ext cx="2194560" cy="3251330"/>
          </a:xfrm>
          <a:prstGeom prst="rect">
            <a:avLst/>
          </a:prstGeom>
        </p:spPr>
      </p:pic>
      <p:pic>
        <p:nvPicPr>
          <p:cNvPr id="17" name="Picture 17" descr="Fishes Images">
            <a:hlinkClick r:id="rId9" tooltip="http://www.bigoo.ws/Images/fishes-gif/Fishes-213861.htm"/>
            <a:extLst>
              <a:ext uri="{FF2B5EF4-FFF2-40B4-BE49-F238E27FC236}">
                <a16:creationId xmlns:a16="http://schemas.microsoft.com/office/drawing/2014/main" id="{7F1BEBE4-15B4-2022-C49C-0093EAD35DF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606" r="11606"/>
          <a:stretch>
            <a:fillRect/>
          </a:stretch>
        </p:blipFill>
        <p:spPr>
          <a:xfrm>
            <a:off x="1706880" y="3739010"/>
            <a:ext cx="1300610" cy="1787900"/>
          </a:xfrm>
          <a:prstGeom prst="rect">
            <a:avLst/>
          </a:prstGeom>
        </p:spPr>
      </p:pic>
      <p:pic>
        <p:nvPicPr>
          <p:cNvPr id="18" name="Picture 18" descr="Fishes Images">
            <a:hlinkClick r:id="rId9" tooltip="http://www.bigoo.ws/Images/fishes-gif/Fishes-213861.htm"/>
            <a:extLst>
              <a:ext uri="{FF2B5EF4-FFF2-40B4-BE49-F238E27FC236}">
                <a16:creationId xmlns:a16="http://schemas.microsoft.com/office/drawing/2014/main" id="{ABD4C80B-91C5-2D56-4646-8B767F561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614" r="11614"/>
          <a:stretch>
            <a:fillRect/>
          </a:stretch>
        </p:blipFill>
        <p:spPr>
          <a:xfrm>
            <a:off x="6827520" y="3901440"/>
            <a:ext cx="1300610" cy="1788290"/>
          </a:xfrm>
          <a:prstGeom prst="rect">
            <a:avLst/>
          </a:prstGeom>
        </p:spPr>
      </p:pic>
      <p:pic>
        <p:nvPicPr>
          <p:cNvPr id="19" name="Picture 19" descr="Fishes Images">
            <a:hlinkClick r:id="rId9" tooltip="http://www.bigoo.ws/Images/fishes-gif/Fishes-213861.htm"/>
            <a:extLst>
              <a:ext uri="{FF2B5EF4-FFF2-40B4-BE49-F238E27FC236}">
                <a16:creationId xmlns:a16="http://schemas.microsoft.com/office/drawing/2014/main" id="{ABC1A4A0-7C58-D175-0373-991B0E255F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626" r="11626"/>
          <a:stretch>
            <a:fillRect/>
          </a:stretch>
        </p:blipFill>
        <p:spPr>
          <a:xfrm>
            <a:off x="4226690" y="5526910"/>
            <a:ext cx="1300220" cy="178829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54D37547-BC91-E173-B070-5A07FCD1B0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465149" y="3245949"/>
            <a:ext cx="823293" cy="823293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DADEC0ED-BEAC-912B-1591-6393985B894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7917" b="27917"/>
          <a:stretch>
            <a:fillRect/>
          </a:stretch>
        </p:blipFill>
        <p:spPr>
          <a:xfrm>
            <a:off x="-325250" y="-268085"/>
            <a:ext cx="9753600" cy="4307710"/>
          </a:xfrm>
          <a:prstGeom prst="rect">
            <a:avLst/>
          </a:prstGeom>
        </p:spPr>
      </p:pic>
      <p:sp>
        <p:nvSpPr>
          <p:cNvPr id="22" name="Freeform 22">
            <a:extLst>
              <a:ext uri="{FF2B5EF4-FFF2-40B4-BE49-F238E27FC236}">
                <a16:creationId xmlns:a16="http://schemas.microsoft.com/office/drawing/2014/main" id="{EC8F808E-3A3E-47AE-5E48-6A3E4279A874}"/>
              </a:ext>
            </a:extLst>
          </p:cNvPr>
          <p:cNvSpPr/>
          <p:nvPr/>
        </p:nvSpPr>
        <p:spPr>
          <a:xfrm>
            <a:off x="3576190" y="-448831"/>
            <a:ext cx="3901440" cy="1993281"/>
          </a:xfrm>
          <a:custGeom>
            <a:avLst/>
            <a:gdLst/>
            <a:ahLst/>
            <a:cxnLst/>
            <a:rect l="l" t="t" r="r" b="b"/>
            <a:pathLst>
              <a:path w="3901440" h="1993281">
                <a:moveTo>
                  <a:pt x="0" y="0"/>
                </a:moveTo>
                <a:lnTo>
                  <a:pt x="3901440" y="0"/>
                </a:lnTo>
                <a:lnTo>
                  <a:pt x="3901440" y="1993281"/>
                </a:lnTo>
                <a:lnTo>
                  <a:pt x="0" y="19932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C677E3E-80EB-5000-1834-5AD661CBF7F9}"/>
              </a:ext>
            </a:extLst>
          </p:cNvPr>
          <p:cNvSpPr/>
          <p:nvPr/>
        </p:nvSpPr>
        <p:spPr>
          <a:xfrm>
            <a:off x="-411656" y="-324860"/>
            <a:ext cx="4876805" cy="2553672"/>
          </a:xfrm>
          <a:custGeom>
            <a:avLst/>
            <a:gdLst/>
            <a:ahLst/>
            <a:cxnLst/>
            <a:rect l="l" t="t" r="r" b="b"/>
            <a:pathLst>
              <a:path w="4876805" h="2553672">
                <a:moveTo>
                  <a:pt x="0" y="0"/>
                </a:moveTo>
                <a:lnTo>
                  <a:pt x="4876805" y="0"/>
                </a:lnTo>
                <a:lnTo>
                  <a:pt x="4876805" y="2553673"/>
                </a:lnTo>
                <a:lnTo>
                  <a:pt x="0" y="2553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98160B26-E3F8-EBE2-F24C-DEC8042EFD7B}"/>
              </a:ext>
            </a:extLst>
          </p:cNvPr>
          <p:cNvSpPr txBox="1"/>
          <p:nvPr/>
        </p:nvSpPr>
        <p:spPr>
          <a:xfrm>
            <a:off x="333871" y="433607"/>
            <a:ext cx="876064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Hoạt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động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3: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Trẻ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thực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hiện</a:t>
            </a:r>
            <a:endParaRPr lang="en-US" sz="4000" b="1" spc="5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331996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99CC00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9092" y="434026"/>
            <a:ext cx="8435426" cy="407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spc="3">
                <a:solidFill>
                  <a:srgbClr val="0000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HĐ5 :TRƯNG BÀY VÀ NHẬN XÉT SẢN PHẨM </a:t>
            </a:r>
          </a:p>
        </p:txBody>
      </p:sp>
      <p:pic>
        <p:nvPicPr>
          <p:cNvPr id="3" name="Picture 3" descr="chao.)"/>
          <p:cNvPicPr>
            <a:picLocks noChangeAspect="1"/>
          </p:cNvPicPr>
          <p:nvPr/>
        </p:nvPicPr>
        <p:blipFill>
          <a:blip r:embed="rId2"/>
          <a:srcRect l="18166" r="18166"/>
          <a:stretch>
            <a:fillRect/>
          </a:stretch>
        </p:blipFill>
        <p:spPr>
          <a:xfrm>
            <a:off x="0" y="3332350"/>
            <a:ext cx="2113150" cy="39828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1381630" cy="1544450"/>
            <a:chOff x="0" y="0"/>
            <a:chExt cx="1842173" cy="2059267"/>
          </a:xfrm>
        </p:grpSpPr>
        <p:sp>
          <p:nvSpPr>
            <p:cNvPr id="5" name="Freeform 5" descr="hoa1"/>
            <p:cNvSpPr/>
            <p:nvPr/>
          </p:nvSpPr>
          <p:spPr>
            <a:xfrm>
              <a:off x="0" y="0"/>
              <a:ext cx="1842135" cy="2059305"/>
            </a:xfrm>
            <a:custGeom>
              <a:avLst/>
              <a:gdLst/>
              <a:ahLst/>
              <a:cxnLst/>
              <a:rect l="l" t="t" r="r" b="b"/>
              <a:pathLst>
                <a:path w="1842135" h="2059305">
                  <a:moveTo>
                    <a:pt x="0" y="0"/>
                  </a:moveTo>
                  <a:lnTo>
                    <a:pt x="1842135" y="0"/>
                  </a:lnTo>
                  <a:lnTo>
                    <a:pt x="1842135" y="2059305"/>
                  </a:lnTo>
                  <a:lnTo>
                    <a:pt x="0" y="2059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08" r="-2810" b="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8371970" y="0"/>
            <a:ext cx="1381630" cy="1544450"/>
            <a:chOff x="0" y="0"/>
            <a:chExt cx="1842173" cy="2059267"/>
          </a:xfrm>
        </p:grpSpPr>
        <p:sp>
          <p:nvSpPr>
            <p:cNvPr id="7" name="Freeform 7" descr="hoa1"/>
            <p:cNvSpPr/>
            <p:nvPr/>
          </p:nvSpPr>
          <p:spPr>
            <a:xfrm>
              <a:off x="0" y="0"/>
              <a:ext cx="1842135" cy="2059305"/>
            </a:xfrm>
            <a:custGeom>
              <a:avLst/>
              <a:gdLst/>
              <a:ahLst/>
              <a:cxnLst/>
              <a:rect l="l" t="t" r="r" b="b"/>
              <a:pathLst>
                <a:path w="1842135" h="2059305">
                  <a:moveTo>
                    <a:pt x="0" y="0"/>
                  </a:moveTo>
                  <a:lnTo>
                    <a:pt x="1842135" y="0"/>
                  </a:lnTo>
                  <a:lnTo>
                    <a:pt x="1842135" y="2059305"/>
                  </a:lnTo>
                  <a:lnTo>
                    <a:pt x="0" y="2059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08" r="-2810" b="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8046720" y="4405636"/>
            <a:ext cx="1544450" cy="2909564"/>
            <a:chOff x="0" y="0"/>
            <a:chExt cx="2059267" cy="38794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305" cy="3879469"/>
            </a:xfrm>
            <a:custGeom>
              <a:avLst/>
              <a:gdLst/>
              <a:ahLst/>
              <a:cxnLst/>
              <a:rect l="l" t="t" r="r" b="b"/>
              <a:pathLst>
                <a:path w="2059305" h="3879469">
                  <a:moveTo>
                    <a:pt x="0" y="0"/>
                  </a:moveTo>
                  <a:lnTo>
                    <a:pt x="2059305" y="0"/>
                  </a:lnTo>
                  <a:lnTo>
                    <a:pt x="2059305" y="3879469"/>
                  </a:lnTo>
                  <a:lnTo>
                    <a:pt x="0" y="3879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2786" r="-22783" b="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505215" y="3413760"/>
            <a:ext cx="812159" cy="1322108"/>
            <a:chOff x="0" y="0"/>
            <a:chExt cx="1082878" cy="17628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82929" cy="1762760"/>
            </a:xfrm>
            <a:custGeom>
              <a:avLst/>
              <a:gdLst/>
              <a:ahLst/>
              <a:cxnLst/>
              <a:rect l="l" t="t" r="r" b="b"/>
              <a:pathLst>
                <a:path w="1082929" h="1762760">
                  <a:moveTo>
                    <a:pt x="0" y="0"/>
                  </a:moveTo>
                  <a:lnTo>
                    <a:pt x="1082929" y="0"/>
                  </a:lnTo>
                  <a:lnTo>
                    <a:pt x="1082929" y="1762760"/>
                  </a:lnTo>
                  <a:lnTo>
                    <a:pt x="0" y="1762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202" r="-10198" b="-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334914" y="5151749"/>
            <a:ext cx="1573635" cy="2163070"/>
            <a:chOff x="0" y="0"/>
            <a:chExt cx="2098180" cy="28840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98167" cy="2884043"/>
            </a:xfrm>
            <a:custGeom>
              <a:avLst/>
              <a:gdLst/>
              <a:ahLst/>
              <a:cxnLst/>
              <a:rect l="l" t="t" r="r" b="b"/>
              <a:pathLst>
                <a:path w="2098167" h="2884043">
                  <a:moveTo>
                    <a:pt x="0" y="0"/>
                  </a:moveTo>
                  <a:lnTo>
                    <a:pt x="2098167" y="0"/>
                  </a:lnTo>
                  <a:lnTo>
                    <a:pt x="2098167" y="2884043"/>
                  </a:lnTo>
                  <a:lnTo>
                    <a:pt x="0" y="288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160" r="-6160" b="-1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5283070" y="3982850"/>
            <a:ext cx="1298305" cy="1296772"/>
            <a:chOff x="0" y="0"/>
            <a:chExt cx="1731074" cy="17290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31010" cy="1728978"/>
            </a:xfrm>
            <a:custGeom>
              <a:avLst/>
              <a:gdLst/>
              <a:ahLst/>
              <a:cxnLst/>
              <a:rect l="l" t="t" r="r" b="b"/>
              <a:pathLst>
                <a:path w="1731010" h="1728978">
                  <a:moveTo>
                    <a:pt x="0" y="0"/>
                  </a:moveTo>
                  <a:lnTo>
                    <a:pt x="1731010" y="0"/>
                  </a:lnTo>
                  <a:lnTo>
                    <a:pt x="1731010" y="1728978"/>
                  </a:lnTo>
                  <a:lnTo>
                    <a:pt x="0" y="1728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269" r="-4272" b="-2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l="7707" r="7707"/>
          <a:stretch>
            <a:fillRect/>
          </a:stretch>
        </p:blipFill>
        <p:spPr>
          <a:xfrm>
            <a:off x="2356990" y="4063870"/>
            <a:ext cx="2194560" cy="3251330"/>
          </a:xfrm>
          <a:prstGeom prst="rect">
            <a:avLst/>
          </a:prstGeom>
        </p:spPr>
      </p:pic>
      <p:pic>
        <p:nvPicPr>
          <p:cNvPr id="17" name="Picture 17" descr="Fishes Images">
            <a:hlinkClick r:id="rId9" tooltip="http://www.bigoo.ws/Images/fishes-gif/Fishes-213861.htm"/>
          </p:cNvPr>
          <p:cNvPicPr>
            <a:picLocks noChangeAspect="1"/>
          </p:cNvPicPr>
          <p:nvPr/>
        </p:nvPicPr>
        <p:blipFill>
          <a:blip r:embed="rId10"/>
          <a:srcRect l="11606" r="11606"/>
          <a:stretch>
            <a:fillRect/>
          </a:stretch>
        </p:blipFill>
        <p:spPr>
          <a:xfrm>
            <a:off x="1706880" y="3739010"/>
            <a:ext cx="1300610" cy="1787900"/>
          </a:xfrm>
          <a:prstGeom prst="rect">
            <a:avLst/>
          </a:prstGeom>
        </p:spPr>
      </p:pic>
      <p:pic>
        <p:nvPicPr>
          <p:cNvPr id="18" name="Picture 18" descr="Fishes Images">
            <a:hlinkClick r:id="rId9" tooltip="http://www.bigoo.ws/Images/fishes-gif/Fishes-213861.htm"/>
          </p:cNvPr>
          <p:cNvPicPr>
            <a:picLocks noChangeAspect="1"/>
          </p:cNvPicPr>
          <p:nvPr/>
        </p:nvPicPr>
        <p:blipFill>
          <a:blip r:embed="rId10"/>
          <a:srcRect l="11614" r="11614"/>
          <a:stretch>
            <a:fillRect/>
          </a:stretch>
        </p:blipFill>
        <p:spPr>
          <a:xfrm>
            <a:off x="6827520" y="3901440"/>
            <a:ext cx="1300610" cy="1788290"/>
          </a:xfrm>
          <a:prstGeom prst="rect">
            <a:avLst/>
          </a:prstGeom>
        </p:spPr>
      </p:pic>
      <p:pic>
        <p:nvPicPr>
          <p:cNvPr id="19" name="Picture 19" descr="Fishes Images">
            <a:hlinkClick r:id="rId9" tooltip="http://www.bigoo.ws/Images/fishes-gif/Fishes-213861.htm"/>
          </p:cNvPr>
          <p:cNvPicPr>
            <a:picLocks noChangeAspect="1"/>
          </p:cNvPicPr>
          <p:nvPr/>
        </p:nvPicPr>
        <p:blipFill>
          <a:blip r:embed="rId10"/>
          <a:srcRect l="11626" r="11626"/>
          <a:stretch>
            <a:fillRect/>
          </a:stretch>
        </p:blipFill>
        <p:spPr>
          <a:xfrm>
            <a:off x="4226690" y="5526910"/>
            <a:ext cx="1300220" cy="178829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465149" y="3245949"/>
            <a:ext cx="823293" cy="82329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rcRect t="27917" b="27917"/>
          <a:stretch>
            <a:fillRect/>
          </a:stretch>
        </p:blipFill>
        <p:spPr>
          <a:xfrm>
            <a:off x="-325250" y="-268085"/>
            <a:ext cx="9753600" cy="4307710"/>
          </a:xfrm>
          <a:prstGeom prst="rect">
            <a:avLst/>
          </a:prstGeom>
        </p:spPr>
      </p:pic>
      <p:sp>
        <p:nvSpPr>
          <p:cNvPr id="22" name="Freeform 22"/>
          <p:cNvSpPr/>
          <p:nvPr/>
        </p:nvSpPr>
        <p:spPr>
          <a:xfrm>
            <a:off x="3576190" y="-448831"/>
            <a:ext cx="3901440" cy="1993281"/>
          </a:xfrm>
          <a:custGeom>
            <a:avLst/>
            <a:gdLst/>
            <a:ahLst/>
            <a:cxnLst/>
            <a:rect l="l" t="t" r="r" b="b"/>
            <a:pathLst>
              <a:path w="3901440" h="1993281">
                <a:moveTo>
                  <a:pt x="0" y="0"/>
                </a:moveTo>
                <a:lnTo>
                  <a:pt x="3901440" y="0"/>
                </a:lnTo>
                <a:lnTo>
                  <a:pt x="3901440" y="1993281"/>
                </a:lnTo>
                <a:lnTo>
                  <a:pt x="0" y="19932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411656" y="-324860"/>
            <a:ext cx="4876805" cy="2553672"/>
          </a:xfrm>
          <a:custGeom>
            <a:avLst/>
            <a:gdLst/>
            <a:ahLst/>
            <a:cxnLst/>
            <a:rect l="l" t="t" r="r" b="b"/>
            <a:pathLst>
              <a:path w="4876805" h="2553672">
                <a:moveTo>
                  <a:pt x="0" y="0"/>
                </a:moveTo>
                <a:lnTo>
                  <a:pt x="4876805" y="0"/>
                </a:lnTo>
                <a:lnTo>
                  <a:pt x="4876805" y="2553673"/>
                </a:lnTo>
                <a:lnTo>
                  <a:pt x="0" y="2553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6200" y="433607"/>
            <a:ext cx="92412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Hoạt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động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4: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Trưng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bày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sản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phẩm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và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nhận</a:t>
            </a:r>
            <a:r>
              <a:rPr lang="en-US" sz="40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xét</a:t>
            </a:r>
            <a:endParaRPr lang="en-US" sz="4000" b="1" spc="5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9799"/>
            <a:ext cx="9783937" cy="7345537"/>
            <a:chOff x="0" y="0"/>
            <a:chExt cx="13045250" cy="9794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45187" cy="9793986"/>
            </a:xfrm>
            <a:custGeom>
              <a:avLst/>
              <a:gdLst/>
              <a:ahLst/>
              <a:cxnLst/>
              <a:rect l="l" t="t" r="r" b="b"/>
              <a:pathLst>
                <a:path w="13045187" h="9793986">
                  <a:moveTo>
                    <a:pt x="0" y="0"/>
                  </a:moveTo>
                  <a:lnTo>
                    <a:pt x="13045187" y="0"/>
                  </a:lnTo>
                  <a:lnTo>
                    <a:pt x="13045187" y="9793986"/>
                  </a:lnTo>
                  <a:lnTo>
                    <a:pt x="0" y="9793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02" r="-1910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2179396" y="2341826"/>
            <a:ext cx="3850367" cy="3931777"/>
          </a:xfrm>
          <a:custGeom>
            <a:avLst/>
            <a:gdLst/>
            <a:ahLst/>
            <a:cxnLst/>
            <a:rect l="l" t="t" r="r" b="b"/>
            <a:pathLst>
              <a:path w="3850367" h="3931777">
                <a:moveTo>
                  <a:pt x="0" y="0"/>
                </a:moveTo>
                <a:lnTo>
                  <a:pt x="3850367" y="0"/>
                </a:lnTo>
                <a:lnTo>
                  <a:pt x="3850367" y="3931777"/>
                </a:lnTo>
                <a:lnTo>
                  <a:pt x="0" y="39317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462656" y="75722"/>
            <a:ext cx="2143487" cy="680828"/>
            <a:chOff x="0" y="0"/>
            <a:chExt cx="2857983" cy="907771"/>
          </a:xfrm>
        </p:grpSpPr>
        <p:sp>
          <p:nvSpPr>
            <p:cNvPr id="6" name="Freeform 6"/>
            <p:cNvSpPr/>
            <p:nvPr/>
          </p:nvSpPr>
          <p:spPr>
            <a:xfrm>
              <a:off x="17903" y="23107"/>
              <a:ext cx="2821295" cy="867661"/>
            </a:xfrm>
            <a:custGeom>
              <a:avLst/>
              <a:gdLst/>
              <a:ahLst/>
              <a:cxnLst/>
              <a:rect l="l" t="t" r="r" b="b"/>
              <a:pathLst>
                <a:path w="2821295" h="867661">
                  <a:moveTo>
                    <a:pt x="256671" y="285630"/>
                  </a:moveTo>
                  <a:cubicBezTo>
                    <a:pt x="233938" y="215653"/>
                    <a:pt x="308487" y="146438"/>
                    <a:pt x="448822" y="107195"/>
                  </a:cubicBezTo>
                  <a:cubicBezTo>
                    <a:pt x="589157" y="67952"/>
                    <a:pt x="770386" y="65793"/>
                    <a:pt x="915801" y="101480"/>
                  </a:cubicBezTo>
                  <a:cubicBezTo>
                    <a:pt x="967236" y="60840"/>
                    <a:pt x="1061597" y="32773"/>
                    <a:pt x="1170055" y="25788"/>
                  </a:cubicBezTo>
                  <a:cubicBezTo>
                    <a:pt x="1278513" y="18803"/>
                    <a:pt x="1388622" y="33662"/>
                    <a:pt x="1466854" y="66047"/>
                  </a:cubicBezTo>
                  <a:cubicBezTo>
                    <a:pt x="1510796" y="29217"/>
                    <a:pt x="1596902" y="4325"/>
                    <a:pt x="1694819" y="515"/>
                  </a:cubicBezTo>
                  <a:cubicBezTo>
                    <a:pt x="1792736" y="-3295"/>
                    <a:pt x="1888367" y="14231"/>
                    <a:pt x="1948057" y="46997"/>
                  </a:cubicBezTo>
                  <a:cubicBezTo>
                    <a:pt x="2027305" y="7881"/>
                    <a:pt x="2153416" y="-8502"/>
                    <a:pt x="2271907" y="4706"/>
                  </a:cubicBezTo>
                  <a:cubicBezTo>
                    <a:pt x="2390398" y="17914"/>
                    <a:pt x="2479806" y="58681"/>
                    <a:pt x="2501523" y="109100"/>
                  </a:cubicBezTo>
                  <a:cubicBezTo>
                    <a:pt x="2598678" y="120149"/>
                    <a:pt x="2679577" y="148470"/>
                    <a:pt x="2723392" y="186443"/>
                  </a:cubicBezTo>
                  <a:cubicBezTo>
                    <a:pt x="2767207" y="224416"/>
                    <a:pt x="2769493" y="268612"/>
                    <a:pt x="2729869" y="307474"/>
                  </a:cubicBezTo>
                  <a:cubicBezTo>
                    <a:pt x="2825500" y="359671"/>
                    <a:pt x="2847852" y="429140"/>
                    <a:pt x="2788670" y="490100"/>
                  </a:cubicBezTo>
                  <a:cubicBezTo>
                    <a:pt x="2729488" y="551060"/>
                    <a:pt x="2597408" y="594240"/>
                    <a:pt x="2441960" y="603511"/>
                  </a:cubicBezTo>
                  <a:cubicBezTo>
                    <a:pt x="2440817" y="660661"/>
                    <a:pt x="2366014" y="713112"/>
                    <a:pt x="2246380" y="740671"/>
                  </a:cubicBezTo>
                  <a:cubicBezTo>
                    <a:pt x="2126746" y="768230"/>
                    <a:pt x="1980823" y="766452"/>
                    <a:pt x="1864872" y="736226"/>
                  </a:cubicBezTo>
                  <a:cubicBezTo>
                    <a:pt x="1815469" y="804679"/>
                    <a:pt x="1676658" y="855098"/>
                    <a:pt x="1508129" y="865639"/>
                  </a:cubicBezTo>
                  <a:cubicBezTo>
                    <a:pt x="1339600" y="876180"/>
                    <a:pt x="1171833" y="844938"/>
                    <a:pt x="1077218" y="785502"/>
                  </a:cubicBezTo>
                  <a:cubicBezTo>
                    <a:pt x="961267" y="814839"/>
                    <a:pt x="821948" y="823221"/>
                    <a:pt x="691011" y="808870"/>
                  </a:cubicBezTo>
                  <a:cubicBezTo>
                    <a:pt x="560074" y="794519"/>
                    <a:pt x="448187" y="758578"/>
                    <a:pt x="380877" y="709302"/>
                  </a:cubicBezTo>
                  <a:cubicBezTo>
                    <a:pt x="262386" y="715144"/>
                    <a:pt x="147705" y="689363"/>
                    <a:pt x="93857" y="644913"/>
                  </a:cubicBezTo>
                  <a:cubicBezTo>
                    <a:pt x="40009" y="600463"/>
                    <a:pt x="58551" y="546615"/>
                    <a:pt x="140085" y="510166"/>
                  </a:cubicBezTo>
                  <a:cubicBezTo>
                    <a:pt x="34421" y="484004"/>
                    <a:pt x="-19554" y="432188"/>
                    <a:pt x="6481" y="381769"/>
                  </a:cubicBezTo>
                  <a:cubicBezTo>
                    <a:pt x="32516" y="331350"/>
                    <a:pt x="132465" y="293631"/>
                    <a:pt x="254385" y="288297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914398" y="755015"/>
              <a:ext cx="49784" cy="48260"/>
            </a:xfrm>
            <a:custGeom>
              <a:avLst/>
              <a:gdLst/>
              <a:ahLst/>
              <a:cxnLst/>
              <a:rect l="l" t="t" r="r" b="b"/>
              <a:pathLst>
                <a:path w="49784" h="48260">
                  <a:moveTo>
                    <a:pt x="49784" y="24130"/>
                  </a:moveTo>
                  <a:cubicBezTo>
                    <a:pt x="49784" y="37465"/>
                    <a:pt x="38608" y="48260"/>
                    <a:pt x="24892" y="48260"/>
                  </a:cubicBezTo>
                  <a:cubicBezTo>
                    <a:pt x="11176" y="48260"/>
                    <a:pt x="0" y="37465"/>
                    <a:pt x="0" y="24130"/>
                  </a:cubicBezTo>
                  <a:cubicBezTo>
                    <a:pt x="0" y="10795"/>
                    <a:pt x="11176" y="0"/>
                    <a:pt x="24892" y="0"/>
                  </a:cubicBezTo>
                  <a:cubicBezTo>
                    <a:pt x="38608" y="0"/>
                    <a:pt x="49784" y="10795"/>
                    <a:pt x="49784" y="24130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909953" y="743966"/>
              <a:ext cx="99314" cy="96266"/>
            </a:xfrm>
            <a:custGeom>
              <a:avLst/>
              <a:gdLst/>
              <a:ahLst/>
              <a:cxnLst/>
              <a:rect l="l" t="t" r="r" b="b"/>
              <a:pathLst>
                <a:path w="99314" h="96266">
                  <a:moveTo>
                    <a:pt x="99314" y="48133"/>
                  </a:moveTo>
                  <a:cubicBezTo>
                    <a:pt x="99314" y="74803"/>
                    <a:pt x="77089" y="96266"/>
                    <a:pt x="49657" y="96266"/>
                  </a:cubicBezTo>
                  <a:cubicBezTo>
                    <a:pt x="22225" y="96266"/>
                    <a:pt x="0" y="74676"/>
                    <a:pt x="0" y="48133"/>
                  </a:cubicBezTo>
                  <a:cubicBezTo>
                    <a:pt x="0" y="21590"/>
                    <a:pt x="22225" y="0"/>
                    <a:pt x="49657" y="0"/>
                  </a:cubicBezTo>
                  <a:cubicBezTo>
                    <a:pt x="77089" y="0"/>
                    <a:pt x="99314" y="21590"/>
                    <a:pt x="99314" y="48133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946910" y="759206"/>
              <a:ext cx="149098" cy="144526"/>
            </a:xfrm>
            <a:custGeom>
              <a:avLst/>
              <a:gdLst/>
              <a:ahLst/>
              <a:cxnLst/>
              <a:rect l="l" t="t" r="r" b="b"/>
              <a:pathLst>
                <a:path w="149098" h="144526">
                  <a:moveTo>
                    <a:pt x="149098" y="72263"/>
                  </a:moveTo>
                  <a:cubicBezTo>
                    <a:pt x="149098" y="112141"/>
                    <a:pt x="115697" y="144526"/>
                    <a:pt x="74549" y="144526"/>
                  </a:cubicBezTo>
                  <a:cubicBezTo>
                    <a:pt x="33401" y="144526"/>
                    <a:pt x="0" y="112141"/>
                    <a:pt x="0" y="72263"/>
                  </a:cubicBezTo>
                  <a:cubicBezTo>
                    <a:pt x="0" y="32385"/>
                    <a:pt x="33401" y="0"/>
                    <a:pt x="74549" y="0"/>
                  </a:cubicBezTo>
                  <a:cubicBezTo>
                    <a:pt x="115697" y="0"/>
                    <a:pt x="149098" y="32385"/>
                    <a:pt x="149098" y="72263"/>
                  </a:cubicBezTo>
                  <a:close/>
                </a:path>
              </a:pathLst>
            </a:custGeom>
            <a:solidFill>
              <a:srgbClr val="FF99C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1036" y="67183"/>
              <a:ext cx="2585466" cy="737743"/>
            </a:xfrm>
            <a:custGeom>
              <a:avLst/>
              <a:gdLst/>
              <a:ahLst/>
              <a:cxnLst/>
              <a:rect l="l" t="t" r="r" b="b"/>
              <a:pathLst>
                <a:path w="2585466" h="737743">
                  <a:moveTo>
                    <a:pt x="165227" y="478536"/>
                  </a:moveTo>
                  <a:cubicBezTo>
                    <a:pt x="107569" y="480441"/>
                    <a:pt x="49911" y="474853"/>
                    <a:pt x="0" y="462534"/>
                  </a:cubicBezTo>
                  <a:moveTo>
                    <a:pt x="311023" y="653669"/>
                  </a:moveTo>
                  <a:cubicBezTo>
                    <a:pt x="287782" y="657479"/>
                    <a:pt x="263525" y="660146"/>
                    <a:pt x="238760" y="661289"/>
                  </a:cubicBezTo>
                  <a:moveTo>
                    <a:pt x="933958" y="737743"/>
                  </a:moveTo>
                  <a:cubicBezTo>
                    <a:pt x="916559" y="726821"/>
                    <a:pt x="901954" y="715010"/>
                    <a:pt x="890397" y="702818"/>
                  </a:cubicBezTo>
                  <a:moveTo>
                    <a:pt x="1739392" y="650621"/>
                  </a:moveTo>
                  <a:cubicBezTo>
                    <a:pt x="1736852" y="663575"/>
                    <a:pt x="1731010" y="676529"/>
                    <a:pt x="1721993" y="688975"/>
                  </a:cubicBezTo>
                  <a:moveTo>
                    <a:pt x="2085213" y="413766"/>
                  </a:moveTo>
                  <a:cubicBezTo>
                    <a:pt x="2215896" y="440436"/>
                    <a:pt x="2298446" y="496189"/>
                    <a:pt x="2297303" y="557022"/>
                  </a:cubicBezTo>
                  <a:moveTo>
                    <a:pt x="2585466" y="261112"/>
                  </a:moveTo>
                  <a:cubicBezTo>
                    <a:pt x="2564257" y="281813"/>
                    <a:pt x="2531999" y="300228"/>
                    <a:pt x="2490978" y="314833"/>
                  </a:cubicBezTo>
                  <a:moveTo>
                    <a:pt x="2358771" y="61976"/>
                  </a:moveTo>
                  <a:cubicBezTo>
                    <a:pt x="2362327" y="70358"/>
                    <a:pt x="2364105" y="78867"/>
                    <a:pt x="2363724" y="87376"/>
                  </a:cubicBezTo>
                  <a:moveTo>
                    <a:pt x="1755648" y="32385"/>
                  </a:moveTo>
                  <a:cubicBezTo>
                    <a:pt x="1767967" y="20701"/>
                    <a:pt x="1784223" y="9779"/>
                    <a:pt x="1804035" y="0"/>
                  </a:cubicBezTo>
                  <a:moveTo>
                    <a:pt x="1303274" y="47752"/>
                  </a:moveTo>
                  <a:cubicBezTo>
                    <a:pt x="1308354" y="38100"/>
                    <a:pt x="1316101" y="28702"/>
                    <a:pt x="1326642" y="19812"/>
                  </a:cubicBezTo>
                  <a:moveTo>
                    <a:pt x="772287" y="57277"/>
                  </a:moveTo>
                  <a:cubicBezTo>
                    <a:pt x="803021" y="64770"/>
                    <a:pt x="831469" y="73914"/>
                    <a:pt x="857123" y="84328"/>
                  </a:cubicBezTo>
                  <a:moveTo>
                    <a:pt x="128397" y="270002"/>
                  </a:moveTo>
                  <a:cubicBezTo>
                    <a:pt x="121666" y="260731"/>
                    <a:pt x="116713" y="251206"/>
                    <a:pt x="113665" y="241554"/>
                  </a:cubicBezTo>
                </a:path>
              </a:pathLst>
            </a:custGeom>
            <a:solidFill>
              <a:srgbClr val="FF99C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2509" y="2887"/>
              <a:ext cx="2862034" cy="907856"/>
            </a:xfrm>
            <a:custGeom>
              <a:avLst/>
              <a:gdLst/>
              <a:ahLst/>
              <a:cxnLst/>
              <a:rect l="l" t="t" r="r" b="b"/>
              <a:pathLst>
                <a:path w="2862034" h="907856">
                  <a:moveTo>
                    <a:pt x="277083" y="285657"/>
                  </a:moveTo>
                  <a:lnTo>
                    <a:pt x="277083" y="305850"/>
                  </a:lnTo>
                  <a:lnTo>
                    <a:pt x="257906" y="312073"/>
                  </a:lnTo>
                  <a:cubicBezTo>
                    <a:pt x="230220" y="226729"/>
                    <a:pt x="315691" y="155482"/>
                    <a:pt x="437357" y="115858"/>
                  </a:cubicBezTo>
                  <a:cubicBezTo>
                    <a:pt x="445866" y="113064"/>
                    <a:pt x="454756" y="110397"/>
                    <a:pt x="463773" y="107857"/>
                  </a:cubicBezTo>
                  <a:cubicBezTo>
                    <a:pt x="607410" y="67852"/>
                    <a:pt x="792322" y="65693"/>
                    <a:pt x="941039" y="102142"/>
                  </a:cubicBezTo>
                  <a:lnTo>
                    <a:pt x="936213" y="121827"/>
                  </a:lnTo>
                  <a:lnTo>
                    <a:pt x="915893" y="121827"/>
                  </a:lnTo>
                  <a:cubicBezTo>
                    <a:pt x="915893" y="115604"/>
                    <a:pt x="918687" y="109762"/>
                    <a:pt x="923640" y="105952"/>
                  </a:cubicBezTo>
                  <a:cubicBezTo>
                    <a:pt x="979901" y="61502"/>
                    <a:pt x="1078961" y="32927"/>
                    <a:pt x="1189197" y="25815"/>
                  </a:cubicBezTo>
                  <a:lnTo>
                    <a:pt x="1190467" y="46008"/>
                  </a:lnTo>
                  <a:lnTo>
                    <a:pt x="1189197" y="25815"/>
                  </a:lnTo>
                  <a:cubicBezTo>
                    <a:pt x="1299941" y="18703"/>
                    <a:pt x="1413225" y="33816"/>
                    <a:pt x="1495013" y="67471"/>
                  </a:cubicBezTo>
                  <a:cubicBezTo>
                    <a:pt x="1502633" y="70646"/>
                    <a:pt x="1507459" y="78012"/>
                    <a:pt x="1507459" y="86140"/>
                  </a:cubicBezTo>
                  <a:lnTo>
                    <a:pt x="1487266" y="86140"/>
                  </a:lnTo>
                  <a:lnTo>
                    <a:pt x="1474312" y="70773"/>
                  </a:lnTo>
                  <a:cubicBezTo>
                    <a:pt x="1523334" y="29625"/>
                    <a:pt x="1615028" y="4479"/>
                    <a:pt x="1714469" y="542"/>
                  </a:cubicBezTo>
                  <a:cubicBezTo>
                    <a:pt x="1814545" y="-3395"/>
                    <a:pt x="1914240" y="14258"/>
                    <a:pt x="1978248" y="49437"/>
                  </a:cubicBezTo>
                  <a:lnTo>
                    <a:pt x="1968469" y="67217"/>
                  </a:lnTo>
                  <a:lnTo>
                    <a:pt x="1968469" y="46897"/>
                  </a:lnTo>
                  <a:lnTo>
                    <a:pt x="1968469" y="67090"/>
                  </a:lnTo>
                  <a:lnTo>
                    <a:pt x="1959579" y="48929"/>
                  </a:lnTo>
                  <a:cubicBezTo>
                    <a:pt x="2043272" y="7654"/>
                    <a:pt x="2173574" y="-8856"/>
                    <a:pt x="2294605" y="4733"/>
                  </a:cubicBezTo>
                  <a:lnTo>
                    <a:pt x="2292319" y="24799"/>
                  </a:lnTo>
                  <a:lnTo>
                    <a:pt x="2294605" y="4733"/>
                  </a:lnTo>
                  <a:cubicBezTo>
                    <a:pt x="2412588" y="17941"/>
                    <a:pt x="2513807" y="59216"/>
                    <a:pt x="2540477" y="121192"/>
                  </a:cubicBezTo>
                  <a:lnTo>
                    <a:pt x="2521935" y="129193"/>
                  </a:lnTo>
                  <a:lnTo>
                    <a:pt x="2501742" y="129193"/>
                  </a:lnTo>
                  <a:cubicBezTo>
                    <a:pt x="2501742" y="123478"/>
                    <a:pt x="2504155" y="117890"/>
                    <a:pt x="2508473" y="114080"/>
                  </a:cubicBezTo>
                  <a:cubicBezTo>
                    <a:pt x="2512791" y="110270"/>
                    <a:pt x="2518506" y="108365"/>
                    <a:pt x="2524221" y="109127"/>
                  </a:cubicBezTo>
                  <a:cubicBezTo>
                    <a:pt x="2622900" y="120430"/>
                    <a:pt x="2708625" y="149386"/>
                    <a:pt x="2757012" y="191296"/>
                  </a:cubicBezTo>
                  <a:lnTo>
                    <a:pt x="2743804" y="206536"/>
                  </a:lnTo>
                  <a:lnTo>
                    <a:pt x="2757012" y="191296"/>
                  </a:lnTo>
                  <a:cubicBezTo>
                    <a:pt x="2805018" y="233079"/>
                    <a:pt x="2813146" y="286673"/>
                    <a:pt x="2772506" y="333409"/>
                  </a:cubicBezTo>
                  <a:cubicBezTo>
                    <a:pt x="2769966" y="336330"/>
                    <a:pt x="2767172" y="339251"/>
                    <a:pt x="2764251" y="342045"/>
                  </a:cubicBezTo>
                  <a:lnTo>
                    <a:pt x="2750154" y="327567"/>
                  </a:lnTo>
                  <a:lnTo>
                    <a:pt x="2759806" y="309787"/>
                  </a:lnTo>
                  <a:cubicBezTo>
                    <a:pt x="2843626" y="355507"/>
                    <a:pt x="2885790" y="422436"/>
                    <a:pt x="2848198" y="491143"/>
                  </a:cubicBezTo>
                  <a:cubicBezTo>
                    <a:pt x="2841975" y="502700"/>
                    <a:pt x="2833593" y="513749"/>
                    <a:pt x="2823306" y="524163"/>
                  </a:cubicBezTo>
                  <a:cubicBezTo>
                    <a:pt x="2758536" y="590711"/>
                    <a:pt x="2620106" y="634272"/>
                    <a:pt x="2463388" y="643670"/>
                  </a:cubicBezTo>
                  <a:lnTo>
                    <a:pt x="2462118" y="623477"/>
                  </a:lnTo>
                  <a:lnTo>
                    <a:pt x="2482311" y="623858"/>
                  </a:lnTo>
                  <a:cubicBezTo>
                    <a:pt x="2480914" y="698026"/>
                    <a:pt x="2388966" y="753271"/>
                    <a:pt x="2270983" y="780322"/>
                  </a:cubicBezTo>
                  <a:lnTo>
                    <a:pt x="2266411" y="760637"/>
                  </a:lnTo>
                  <a:lnTo>
                    <a:pt x="2270983" y="780322"/>
                  </a:lnTo>
                  <a:cubicBezTo>
                    <a:pt x="2148174" y="808516"/>
                    <a:pt x="1998949" y="806865"/>
                    <a:pt x="1879823" y="775750"/>
                  </a:cubicBezTo>
                  <a:lnTo>
                    <a:pt x="1884903" y="756192"/>
                  </a:lnTo>
                  <a:lnTo>
                    <a:pt x="1901286" y="768003"/>
                  </a:lnTo>
                  <a:cubicBezTo>
                    <a:pt x="1846168" y="844584"/>
                    <a:pt x="1698467" y="895130"/>
                    <a:pt x="1529430" y="905798"/>
                  </a:cubicBezTo>
                  <a:cubicBezTo>
                    <a:pt x="1358742" y="916466"/>
                    <a:pt x="1186149" y="885224"/>
                    <a:pt x="1086581" y="822613"/>
                  </a:cubicBezTo>
                  <a:lnTo>
                    <a:pt x="1097376" y="805468"/>
                  </a:lnTo>
                  <a:lnTo>
                    <a:pt x="1102329" y="825026"/>
                  </a:lnTo>
                  <a:cubicBezTo>
                    <a:pt x="983711" y="854998"/>
                    <a:pt x="842106" y="863507"/>
                    <a:pt x="709010" y="848902"/>
                  </a:cubicBezTo>
                  <a:cubicBezTo>
                    <a:pt x="576295" y="834424"/>
                    <a:pt x="460598" y="797848"/>
                    <a:pt x="389224" y="745524"/>
                  </a:cubicBezTo>
                  <a:cubicBezTo>
                    <a:pt x="382112" y="740317"/>
                    <a:pt x="379191" y="731173"/>
                    <a:pt x="381985" y="722918"/>
                  </a:cubicBezTo>
                  <a:cubicBezTo>
                    <a:pt x="384779" y="714663"/>
                    <a:pt x="392399" y="708948"/>
                    <a:pt x="401162" y="708948"/>
                  </a:cubicBezTo>
                  <a:cubicBezTo>
                    <a:pt x="412084" y="708948"/>
                    <a:pt x="421101" y="717711"/>
                    <a:pt x="421355" y="728633"/>
                  </a:cubicBezTo>
                  <a:cubicBezTo>
                    <a:pt x="421609" y="739555"/>
                    <a:pt x="413100" y="748826"/>
                    <a:pt x="402178" y="749334"/>
                  </a:cubicBezTo>
                  <a:cubicBezTo>
                    <a:pt x="281909" y="755176"/>
                    <a:pt x="161005" y="729649"/>
                    <a:pt x="101315" y="680246"/>
                  </a:cubicBezTo>
                  <a:cubicBezTo>
                    <a:pt x="59024" y="645194"/>
                    <a:pt x="50642" y="599347"/>
                    <a:pt x="83662" y="559342"/>
                  </a:cubicBezTo>
                  <a:cubicBezTo>
                    <a:pt x="99029" y="540673"/>
                    <a:pt x="122524" y="524671"/>
                    <a:pt x="152115" y="511463"/>
                  </a:cubicBezTo>
                  <a:cubicBezTo>
                    <a:pt x="157322" y="509177"/>
                    <a:pt x="163291" y="509177"/>
                    <a:pt x="168625" y="511463"/>
                  </a:cubicBezTo>
                  <a:cubicBezTo>
                    <a:pt x="178150" y="515781"/>
                    <a:pt x="182976" y="526576"/>
                    <a:pt x="179547" y="536482"/>
                  </a:cubicBezTo>
                  <a:cubicBezTo>
                    <a:pt x="176118" y="546388"/>
                    <a:pt x="165704" y="552103"/>
                    <a:pt x="155544" y="549563"/>
                  </a:cubicBezTo>
                  <a:cubicBezTo>
                    <a:pt x="62199" y="526830"/>
                    <a:pt x="-14255" y="477173"/>
                    <a:pt x="2255" y="410117"/>
                  </a:cubicBezTo>
                  <a:cubicBezTo>
                    <a:pt x="3779" y="404148"/>
                    <a:pt x="5938" y="398306"/>
                    <a:pt x="8859" y="392718"/>
                  </a:cubicBezTo>
                  <a:lnTo>
                    <a:pt x="26893" y="401989"/>
                  </a:lnTo>
                  <a:lnTo>
                    <a:pt x="8859" y="392718"/>
                  </a:lnTo>
                  <a:cubicBezTo>
                    <a:pt x="40609" y="331123"/>
                    <a:pt x="152369" y="293658"/>
                    <a:pt x="273908" y="288324"/>
                  </a:cubicBezTo>
                  <a:lnTo>
                    <a:pt x="274797" y="308517"/>
                  </a:lnTo>
                  <a:lnTo>
                    <a:pt x="259557" y="295182"/>
                  </a:lnTo>
                  <a:lnTo>
                    <a:pt x="261970" y="292515"/>
                  </a:lnTo>
                  <a:cubicBezTo>
                    <a:pt x="265780" y="288197"/>
                    <a:pt x="271368" y="285657"/>
                    <a:pt x="277210" y="285657"/>
                  </a:cubicBezTo>
                  <a:moveTo>
                    <a:pt x="277210" y="326043"/>
                  </a:moveTo>
                  <a:lnTo>
                    <a:pt x="277210" y="305850"/>
                  </a:lnTo>
                  <a:lnTo>
                    <a:pt x="292450" y="319185"/>
                  </a:lnTo>
                  <a:lnTo>
                    <a:pt x="290037" y="321852"/>
                  </a:lnTo>
                  <a:cubicBezTo>
                    <a:pt x="286354" y="326043"/>
                    <a:pt x="281274" y="328456"/>
                    <a:pt x="275686" y="328710"/>
                  </a:cubicBezTo>
                  <a:cubicBezTo>
                    <a:pt x="153385" y="334044"/>
                    <a:pt x="65120" y="371890"/>
                    <a:pt x="44927" y="411260"/>
                  </a:cubicBezTo>
                  <a:cubicBezTo>
                    <a:pt x="43403" y="414308"/>
                    <a:pt x="42260" y="417102"/>
                    <a:pt x="41625" y="419896"/>
                  </a:cubicBezTo>
                  <a:cubicBezTo>
                    <a:pt x="35402" y="445169"/>
                    <a:pt x="65628" y="486063"/>
                    <a:pt x="165577" y="510701"/>
                  </a:cubicBezTo>
                  <a:lnTo>
                    <a:pt x="160751" y="530386"/>
                  </a:lnTo>
                  <a:lnTo>
                    <a:pt x="152496" y="548928"/>
                  </a:lnTo>
                  <a:lnTo>
                    <a:pt x="160751" y="530386"/>
                  </a:lnTo>
                  <a:lnTo>
                    <a:pt x="169006" y="548801"/>
                  </a:lnTo>
                  <a:cubicBezTo>
                    <a:pt x="142844" y="560485"/>
                    <a:pt x="125318" y="573312"/>
                    <a:pt x="115158" y="585504"/>
                  </a:cubicBezTo>
                  <a:cubicBezTo>
                    <a:pt x="99029" y="605062"/>
                    <a:pt x="98902" y="625890"/>
                    <a:pt x="127350" y="649385"/>
                  </a:cubicBezTo>
                  <a:lnTo>
                    <a:pt x="114396" y="665006"/>
                  </a:lnTo>
                  <a:lnTo>
                    <a:pt x="127350" y="649385"/>
                  </a:lnTo>
                  <a:cubicBezTo>
                    <a:pt x="175356" y="689136"/>
                    <a:pt x="283687" y="714917"/>
                    <a:pt x="400400" y="709202"/>
                  </a:cubicBezTo>
                  <a:lnTo>
                    <a:pt x="401416" y="729395"/>
                  </a:lnTo>
                  <a:lnTo>
                    <a:pt x="401416" y="749588"/>
                  </a:lnTo>
                  <a:lnTo>
                    <a:pt x="401416" y="729395"/>
                  </a:lnTo>
                  <a:lnTo>
                    <a:pt x="413354" y="713139"/>
                  </a:lnTo>
                  <a:cubicBezTo>
                    <a:pt x="476600" y="759494"/>
                    <a:pt x="584296" y="794800"/>
                    <a:pt x="713582" y="808897"/>
                  </a:cubicBezTo>
                  <a:lnTo>
                    <a:pt x="711423" y="828963"/>
                  </a:lnTo>
                  <a:lnTo>
                    <a:pt x="713582" y="808897"/>
                  </a:lnTo>
                  <a:cubicBezTo>
                    <a:pt x="842487" y="822994"/>
                    <a:pt x="979139" y="814612"/>
                    <a:pt x="1092677" y="785910"/>
                  </a:cubicBezTo>
                  <a:cubicBezTo>
                    <a:pt x="1098011" y="784513"/>
                    <a:pt x="1103726" y="785402"/>
                    <a:pt x="1108425" y="788450"/>
                  </a:cubicBezTo>
                  <a:cubicBezTo>
                    <a:pt x="1198087" y="844838"/>
                    <a:pt x="1361028" y="875953"/>
                    <a:pt x="1527271" y="865539"/>
                  </a:cubicBezTo>
                  <a:lnTo>
                    <a:pt x="1528541" y="885732"/>
                  </a:lnTo>
                  <a:lnTo>
                    <a:pt x="1527271" y="865539"/>
                  </a:lnTo>
                  <a:cubicBezTo>
                    <a:pt x="1695038" y="854998"/>
                    <a:pt x="1825340" y="804960"/>
                    <a:pt x="1868774" y="744508"/>
                  </a:cubicBezTo>
                  <a:cubicBezTo>
                    <a:pt x="1873600" y="737777"/>
                    <a:pt x="1882236" y="734602"/>
                    <a:pt x="1890237" y="736761"/>
                  </a:cubicBezTo>
                  <a:cubicBezTo>
                    <a:pt x="2002886" y="766225"/>
                    <a:pt x="2145507" y="767876"/>
                    <a:pt x="2262093" y="741079"/>
                  </a:cubicBezTo>
                  <a:cubicBezTo>
                    <a:pt x="2383505" y="713139"/>
                    <a:pt x="2441290" y="663482"/>
                    <a:pt x="2442052" y="623223"/>
                  </a:cubicBezTo>
                  <a:cubicBezTo>
                    <a:pt x="2442306" y="612682"/>
                    <a:pt x="2450561" y="604046"/>
                    <a:pt x="2461102" y="603411"/>
                  </a:cubicBezTo>
                  <a:cubicBezTo>
                    <a:pt x="2615280" y="594140"/>
                    <a:pt x="2740629" y="551341"/>
                    <a:pt x="2794477" y="496096"/>
                  </a:cubicBezTo>
                  <a:lnTo>
                    <a:pt x="2808955" y="510193"/>
                  </a:lnTo>
                  <a:lnTo>
                    <a:pt x="2794477" y="496096"/>
                  </a:lnTo>
                  <a:cubicBezTo>
                    <a:pt x="2802478" y="487841"/>
                    <a:pt x="2808574" y="479713"/>
                    <a:pt x="2812765" y="471839"/>
                  </a:cubicBezTo>
                  <a:cubicBezTo>
                    <a:pt x="2833339" y="434120"/>
                    <a:pt x="2818607" y="387892"/>
                    <a:pt x="2740502" y="345347"/>
                  </a:cubicBezTo>
                  <a:cubicBezTo>
                    <a:pt x="2734914" y="342299"/>
                    <a:pt x="2730977" y="336711"/>
                    <a:pt x="2730215" y="330361"/>
                  </a:cubicBezTo>
                  <a:cubicBezTo>
                    <a:pt x="2729453" y="324011"/>
                    <a:pt x="2731485" y="317661"/>
                    <a:pt x="2736057" y="313089"/>
                  </a:cubicBezTo>
                  <a:cubicBezTo>
                    <a:pt x="2738216" y="310930"/>
                    <a:pt x="2740248" y="308898"/>
                    <a:pt x="2742026" y="306739"/>
                  </a:cubicBezTo>
                  <a:cubicBezTo>
                    <a:pt x="2765648" y="279561"/>
                    <a:pt x="2764378" y="251240"/>
                    <a:pt x="2730469" y="221776"/>
                  </a:cubicBezTo>
                  <a:cubicBezTo>
                    <a:pt x="2691226" y="187740"/>
                    <a:pt x="2615153" y="160181"/>
                    <a:pt x="2519649" y="149259"/>
                  </a:cubicBezTo>
                  <a:lnTo>
                    <a:pt x="2521935" y="129193"/>
                  </a:lnTo>
                  <a:lnTo>
                    <a:pt x="2542128" y="129193"/>
                  </a:lnTo>
                  <a:cubicBezTo>
                    <a:pt x="2542128" y="138845"/>
                    <a:pt x="2535397" y="147100"/>
                    <a:pt x="2525999" y="149005"/>
                  </a:cubicBezTo>
                  <a:cubicBezTo>
                    <a:pt x="2516601" y="150910"/>
                    <a:pt x="2507076" y="145957"/>
                    <a:pt x="2503393" y="137194"/>
                  </a:cubicBezTo>
                  <a:cubicBezTo>
                    <a:pt x="2486629" y="98332"/>
                    <a:pt x="2409032" y="58200"/>
                    <a:pt x="2290160" y="44865"/>
                  </a:cubicBezTo>
                  <a:cubicBezTo>
                    <a:pt x="2174336" y="31911"/>
                    <a:pt x="2052289" y="48294"/>
                    <a:pt x="1977486" y="85124"/>
                  </a:cubicBezTo>
                  <a:cubicBezTo>
                    <a:pt x="1974692" y="86521"/>
                    <a:pt x="1971644" y="87156"/>
                    <a:pt x="1968596" y="87156"/>
                  </a:cubicBezTo>
                  <a:cubicBezTo>
                    <a:pt x="1965167" y="87156"/>
                    <a:pt x="1961865" y="86267"/>
                    <a:pt x="1958817" y="84616"/>
                  </a:cubicBezTo>
                  <a:cubicBezTo>
                    <a:pt x="1903572" y="54263"/>
                    <a:pt x="1811878" y="36864"/>
                    <a:pt x="1716120" y="40674"/>
                  </a:cubicBezTo>
                  <a:lnTo>
                    <a:pt x="1715358" y="20481"/>
                  </a:lnTo>
                  <a:lnTo>
                    <a:pt x="1716120" y="40674"/>
                  </a:lnTo>
                  <a:cubicBezTo>
                    <a:pt x="1619854" y="44484"/>
                    <a:pt x="1539209" y="68868"/>
                    <a:pt x="1500474" y="101507"/>
                  </a:cubicBezTo>
                  <a:cubicBezTo>
                    <a:pt x="1494505" y="106587"/>
                    <a:pt x="1485996" y="107730"/>
                    <a:pt x="1478884" y="104301"/>
                  </a:cubicBezTo>
                  <a:cubicBezTo>
                    <a:pt x="1471772" y="100872"/>
                    <a:pt x="1467200" y="93887"/>
                    <a:pt x="1467200" y="86013"/>
                  </a:cubicBezTo>
                  <a:lnTo>
                    <a:pt x="1487393" y="86013"/>
                  </a:lnTo>
                  <a:lnTo>
                    <a:pt x="1479646" y="104682"/>
                  </a:lnTo>
                  <a:cubicBezTo>
                    <a:pt x="1404970" y="73821"/>
                    <a:pt x="1298163" y="59089"/>
                    <a:pt x="1191864" y="65947"/>
                  </a:cubicBezTo>
                  <a:cubicBezTo>
                    <a:pt x="1084930" y="72805"/>
                    <a:pt x="995522" y="100491"/>
                    <a:pt x="948786" y="137448"/>
                  </a:cubicBezTo>
                  <a:lnTo>
                    <a:pt x="936213" y="121573"/>
                  </a:lnTo>
                  <a:lnTo>
                    <a:pt x="956406" y="121573"/>
                  </a:lnTo>
                  <a:cubicBezTo>
                    <a:pt x="956406" y="127796"/>
                    <a:pt x="953612" y="133638"/>
                    <a:pt x="948659" y="137448"/>
                  </a:cubicBezTo>
                  <a:cubicBezTo>
                    <a:pt x="943706" y="141258"/>
                    <a:pt x="937356" y="142655"/>
                    <a:pt x="931387" y="141131"/>
                  </a:cubicBezTo>
                  <a:cubicBezTo>
                    <a:pt x="789274" y="106206"/>
                    <a:pt x="611474" y="108492"/>
                    <a:pt x="474695" y="146592"/>
                  </a:cubicBezTo>
                  <a:lnTo>
                    <a:pt x="469234" y="127161"/>
                  </a:lnTo>
                  <a:lnTo>
                    <a:pt x="474695" y="146592"/>
                  </a:lnTo>
                  <a:cubicBezTo>
                    <a:pt x="466186" y="149005"/>
                    <a:pt x="457931" y="151418"/>
                    <a:pt x="449930" y="154085"/>
                  </a:cubicBezTo>
                  <a:cubicBezTo>
                    <a:pt x="324454" y="194852"/>
                    <a:pt x="281528" y="253526"/>
                    <a:pt x="296387" y="299246"/>
                  </a:cubicBezTo>
                  <a:cubicBezTo>
                    <a:pt x="298419" y="305342"/>
                    <a:pt x="297276" y="312200"/>
                    <a:pt x="293466" y="317407"/>
                  </a:cubicBezTo>
                  <a:cubicBezTo>
                    <a:pt x="289656" y="322614"/>
                    <a:pt x="283560" y="325789"/>
                    <a:pt x="277083" y="325789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894205" y="734822"/>
              <a:ext cx="90170" cy="88646"/>
            </a:xfrm>
            <a:custGeom>
              <a:avLst/>
              <a:gdLst/>
              <a:ahLst/>
              <a:cxnLst/>
              <a:rect l="l" t="t" r="r" b="b"/>
              <a:pathLst>
                <a:path w="90170" h="88646">
                  <a:moveTo>
                    <a:pt x="90170" y="44323"/>
                  </a:moveTo>
                  <a:cubicBezTo>
                    <a:pt x="90170" y="69342"/>
                    <a:pt x="69342" y="88646"/>
                    <a:pt x="45085" y="88646"/>
                  </a:cubicBezTo>
                  <a:lnTo>
                    <a:pt x="45085" y="68453"/>
                  </a:lnTo>
                  <a:lnTo>
                    <a:pt x="45085" y="88646"/>
                  </a:lnTo>
                  <a:cubicBezTo>
                    <a:pt x="20828" y="88646"/>
                    <a:pt x="0" y="69342"/>
                    <a:pt x="0" y="44323"/>
                  </a:cubicBezTo>
                  <a:lnTo>
                    <a:pt x="20193" y="44323"/>
                  </a:lnTo>
                  <a:lnTo>
                    <a:pt x="0" y="44323"/>
                  </a:lnTo>
                  <a:cubicBezTo>
                    <a:pt x="0" y="19304"/>
                    <a:pt x="20828" y="0"/>
                    <a:pt x="45085" y="0"/>
                  </a:cubicBezTo>
                  <a:lnTo>
                    <a:pt x="45085" y="20193"/>
                  </a:lnTo>
                  <a:lnTo>
                    <a:pt x="45085" y="0"/>
                  </a:lnTo>
                  <a:cubicBezTo>
                    <a:pt x="69342" y="0"/>
                    <a:pt x="90170" y="19304"/>
                    <a:pt x="90170" y="44323"/>
                  </a:cubicBezTo>
                  <a:lnTo>
                    <a:pt x="69977" y="44323"/>
                  </a:lnTo>
                  <a:lnTo>
                    <a:pt x="90170" y="44323"/>
                  </a:lnTo>
                  <a:moveTo>
                    <a:pt x="49784" y="44323"/>
                  </a:moveTo>
                  <a:cubicBezTo>
                    <a:pt x="49784" y="42799"/>
                    <a:pt x="48260" y="40513"/>
                    <a:pt x="45212" y="40513"/>
                  </a:cubicBezTo>
                  <a:cubicBezTo>
                    <a:pt x="42164" y="40513"/>
                    <a:pt x="40640" y="42799"/>
                    <a:pt x="40640" y="44323"/>
                  </a:cubicBezTo>
                  <a:cubicBezTo>
                    <a:pt x="40640" y="45847"/>
                    <a:pt x="42164" y="48133"/>
                    <a:pt x="45212" y="48133"/>
                  </a:cubicBezTo>
                  <a:cubicBezTo>
                    <a:pt x="48260" y="48133"/>
                    <a:pt x="49784" y="45847"/>
                    <a:pt x="49784" y="44323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889506" y="723519"/>
              <a:ext cx="139954" cy="137033"/>
            </a:xfrm>
            <a:custGeom>
              <a:avLst/>
              <a:gdLst/>
              <a:ahLst/>
              <a:cxnLst/>
              <a:rect l="l" t="t" r="r" b="b"/>
              <a:pathLst>
                <a:path w="139954" h="137033">
                  <a:moveTo>
                    <a:pt x="139954" y="68580"/>
                  </a:moveTo>
                  <a:cubicBezTo>
                    <a:pt x="139954" y="106934"/>
                    <a:pt x="108077" y="137033"/>
                    <a:pt x="69977" y="137033"/>
                  </a:cubicBezTo>
                  <a:lnTo>
                    <a:pt x="69977" y="116713"/>
                  </a:lnTo>
                  <a:lnTo>
                    <a:pt x="69977" y="136906"/>
                  </a:lnTo>
                  <a:cubicBezTo>
                    <a:pt x="32004" y="136906"/>
                    <a:pt x="0" y="106934"/>
                    <a:pt x="0" y="68453"/>
                  </a:cubicBezTo>
                  <a:lnTo>
                    <a:pt x="20193" y="68453"/>
                  </a:lnTo>
                  <a:lnTo>
                    <a:pt x="0" y="68453"/>
                  </a:lnTo>
                  <a:cubicBezTo>
                    <a:pt x="0" y="30099"/>
                    <a:pt x="31877" y="0"/>
                    <a:pt x="69977" y="0"/>
                  </a:cubicBezTo>
                  <a:lnTo>
                    <a:pt x="69977" y="20193"/>
                  </a:lnTo>
                  <a:lnTo>
                    <a:pt x="69977" y="0"/>
                  </a:lnTo>
                  <a:cubicBezTo>
                    <a:pt x="107950" y="0"/>
                    <a:pt x="139954" y="29972"/>
                    <a:pt x="139954" y="68453"/>
                  </a:cubicBezTo>
                  <a:lnTo>
                    <a:pt x="119761" y="68453"/>
                  </a:lnTo>
                  <a:lnTo>
                    <a:pt x="139954" y="68453"/>
                  </a:lnTo>
                  <a:moveTo>
                    <a:pt x="99568" y="68453"/>
                  </a:moveTo>
                  <a:cubicBezTo>
                    <a:pt x="99568" y="53594"/>
                    <a:pt x="86995" y="40513"/>
                    <a:pt x="70104" y="40513"/>
                  </a:cubicBezTo>
                  <a:cubicBezTo>
                    <a:pt x="53213" y="40513"/>
                    <a:pt x="40640" y="53594"/>
                    <a:pt x="40640" y="68453"/>
                  </a:cubicBezTo>
                  <a:cubicBezTo>
                    <a:pt x="40640" y="83312"/>
                    <a:pt x="53213" y="96393"/>
                    <a:pt x="70104" y="96393"/>
                  </a:cubicBezTo>
                  <a:cubicBezTo>
                    <a:pt x="86995" y="96393"/>
                    <a:pt x="99568" y="83312"/>
                    <a:pt x="99568" y="68453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926717" y="739013"/>
              <a:ext cx="189484" cy="184912"/>
            </a:xfrm>
            <a:custGeom>
              <a:avLst/>
              <a:gdLst/>
              <a:ahLst/>
              <a:cxnLst/>
              <a:rect l="l" t="t" r="r" b="b"/>
              <a:pathLst>
                <a:path w="189484" h="184912">
                  <a:moveTo>
                    <a:pt x="189484" y="92456"/>
                  </a:moveTo>
                  <a:cubicBezTo>
                    <a:pt x="189484" y="144145"/>
                    <a:pt x="146431" y="184912"/>
                    <a:pt x="94742" y="184912"/>
                  </a:cubicBezTo>
                  <a:lnTo>
                    <a:pt x="94742" y="164719"/>
                  </a:lnTo>
                  <a:lnTo>
                    <a:pt x="94742" y="184912"/>
                  </a:lnTo>
                  <a:cubicBezTo>
                    <a:pt x="42926" y="184912"/>
                    <a:pt x="0" y="144145"/>
                    <a:pt x="0" y="92456"/>
                  </a:cubicBezTo>
                  <a:lnTo>
                    <a:pt x="20193" y="92456"/>
                  </a:lnTo>
                  <a:lnTo>
                    <a:pt x="0" y="92456"/>
                  </a:lnTo>
                  <a:cubicBezTo>
                    <a:pt x="0" y="40767"/>
                    <a:pt x="43053" y="0"/>
                    <a:pt x="94742" y="0"/>
                  </a:cubicBezTo>
                  <a:lnTo>
                    <a:pt x="94742" y="20193"/>
                  </a:lnTo>
                  <a:lnTo>
                    <a:pt x="94742" y="0"/>
                  </a:lnTo>
                  <a:cubicBezTo>
                    <a:pt x="146558" y="0"/>
                    <a:pt x="189484" y="40767"/>
                    <a:pt x="189484" y="92456"/>
                  </a:cubicBezTo>
                  <a:lnTo>
                    <a:pt x="169291" y="92456"/>
                  </a:lnTo>
                  <a:lnTo>
                    <a:pt x="189484" y="92456"/>
                  </a:lnTo>
                  <a:moveTo>
                    <a:pt x="149098" y="92456"/>
                  </a:moveTo>
                  <a:cubicBezTo>
                    <a:pt x="149098" y="64262"/>
                    <a:pt x="125349" y="40386"/>
                    <a:pt x="94742" y="40386"/>
                  </a:cubicBezTo>
                  <a:cubicBezTo>
                    <a:pt x="64135" y="40386"/>
                    <a:pt x="40386" y="64262"/>
                    <a:pt x="40386" y="92456"/>
                  </a:cubicBezTo>
                  <a:cubicBezTo>
                    <a:pt x="40386" y="120650"/>
                    <a:pt x="64135" y="144526"/>
                    <a:pt x="94742" y="144526"/>
                  </a:cubicBezTo>
                  <a:cubicBezTo>
                    <a:pt x="125349" y="144526"/>
                    <a:pt x="149098" y="120650"/>
                    <a:pt x="149098" y="92456"/>
                  </a:cubicBezTo>
                  <a:close/>
                </a:path>
              </a:pathLst>
            </a:custGeom>
            <a:solidFill>
              <a:srgbClr val="33339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6337" y="49149"/>
              <a:ext cx="2604135" cy="772922"/>
            </a:xfrm>
            <a:custGeom>
              <a:avLst/>
              <a:gdLst/>
              <a:ahLst/>
              <a:cxnLst/>
              <a:rect l="l" t="t" r="r" b="b"/>
              <a:pathLst>
                <a:path w="2604135" h="772922">
                  <a:moveTo>
                    <a:pt x="170688" y="516890"/>
                  </a:moveTo>
                  <a:cubicBezTo>
                    <a:pt x="111379" y="518795"/>
                    <a:pt x="51816" y="513080"/>
                    <a:pt x="0" y="500253"/>
                  </a:cubicBezTo>
                  <a:lnTo>
                    <a:pt x="9652" y="461010"/>
                  </a:lnTo>
                  <a:cubicBezTo>
                    <a:pt x="57531" y="472821"/>
                    <a:pt x="113284" y="478282"/>
                    <a:pt x="169418" y="476377"/>
                  </a:cubicBezTo>
                  <a:close/>
                  <a:moveTo>
                    <a:pt x="314579" y="610997"/>
                  </a:moveTo>
                  <a:cubicBezTo>
                    <a:pt x="325120" y="610997"/>
                    <a:pt x="333883" y="619125"/>
                    <a:pt x="334772" y="629539"/>
                  </a:cubicBezTo>
                  <a:cubicBezTo>
                    <a:pt x="335661" y="639953"/>
                    <a:pt x="328295" y="649478"/>
                    <a:pt x="318008" y="651129"/>
                  </a:cubicBezTo>
                  <a:cubicBezTo>
                    <a:pt x="294005" y="655193"/>
                    <a:pt x="268859" y="657733"/>
                    <a:pt x="243332" y="659003"/>
                  </a:cubicBezTo>
                  <a:lnTo>
                    <a:pt x="241300" y="618617"/>
                  </a:lnTo>
                  <a:cubicBezTo>
                    <a:pt x="265303" y="617474"/>
                    <a:pt x="288925" y="614934"/>
                    <a:pt x="311277" y="611251"/>
                  </a:cubicBezTo>
                  <a:lnTo>
                    <a:pt x="314579" y="631190"/>
                  </a:lnTo>
                  <a:lnTo>
                    <a:pt x="314579" y="651383"/>
                  </a:lnTo>
                  <a:close/>
                  <a:moveTo>
                    <a:pt x="926719" y="772922"/>
                  </a:moveTo>
                  <a:cubicBezTo>
                    <a:pt x="908177" y="761238"/>
                    <a:pt x="892048" y="748411"/>
                    <a:pt x="879221" y="734695"/>
                  </a:cubicBezTo>
                  <a:lnTo>
                    <a:pt x="908685" y="707009"/>
                  </a:lnTo>
                  <a:cubicBezTo>
                    <a:pt x="918845" y="717804"/>
                    <a:pt x="931926" y="728472"/>
                    <a:pt x="948309" y="738632"/>
                  </a:cubicBezTo>
                  <a:close/>
                  <a:moveTo>
                    <a:pt x="1784350" y="638302"/>
                  </a:moveTo>
                  <a:cubicBezTo>
                    <a:pt x="1781175" y="654558"/>
                    <a:pt x="1773936" y="670052"/>
                    <a:pt x="1763522" y="684530"/>
                  </a:cubicBezTo>
                  <a:lnTo>
                    <a:pt x="1730756" y="660908"/>
                  </a:lnTo>
                  <a:cubicBezTo>
                    <a:pt x="1738376" y="650367"/>
                    <a:pt x="1742821" y="640207"/>
                    <a:pt x="1744726" y="630428"/>
                  </a:cubicBezTo>
                  <a:close/>
                  <a:moveTo>
                    <a:pt x="2074672" y="369824"/>
                  </a:moveTo>
                  <a:cubicBezTo>
                    <a:pt x="2202942" y="395986"/>
                    <a:pt x="2304415" y="454152"/>
                    <a:pt x="2302891" y="533273"/>
                  </a:cubicBezTo>
                  <a:lnTo>
                    <a:pt x="2262505" y="532511"/>
                  </a:lnTo>
                  <a:cubicBezTo>
                    <a:pt x="2263267" y="489966"/>
                    <a:pt x="2199894" y="436626"/>
                    <a:pt x="2066671" y="409448"/>
                  </a:cubicBezTo>
                  <a:close/>
                  <a:moveTo>
                    <a:pt x="2604135" y="293751"/>
                  </a:moveTo>
                  <a:cubicBezTo>
                    <a:pt x="2580132" y="317246"/>
                    <a:pt x="2544826" y="336931"/>
                    <a:pt x="2502408" y="352044"/>
                  </a:cubicBezTo>
                  <a:lnTo>
                    <a:pt x="2488819" y="313944"/>
                  </a:lnTo>
                  <a:cubicBezTo>
                    <a:pt x="2528189" y="299847"/>
                    <a:pt x="2557526" y="282829"/>
                    <a:pt x="2575941" y="264795"/>
                  </a:cubicBezTo>
                  <a:close/>
                  <a:moveTo>
                    <a:pt x="2382012" y="72009"/>
                  </a:moveTo>
                  <a:cubicBezTo>
                    <a:pt x="2386711" y="82931"/>
                    <a:pt x="2388997" y="94361"/>
                    <a:pt x="2388616" y="106045"/>
                  </a:cubicBezTo>
                  <a:lnTo>
                    <a:pt x="2348230" y="104648"/>
                  </a:lnTo>
                  <a:cubicBezTo>
                    <a:pt x="2348357" y="99314"/>
                    <a:pt x="2347341" y="93853"/>
                    <a:pt x="2344928" y="88011"/>
                  </a:cubicBezTo>
                  <a:close/>
                  <a:moveTo>
                    <a:pt x="1746377" y="35814"/>
                  </a:moveTo>
                  <a:cubicBezTo>
                    <a:pt x="1760474" y="22352"/>
                    <a:pt x="1778635" y="10414"/>
                    <a:pt x="1799717" y="0"/>
                  </a:cubicBezTo>
                  <a:lnTo>
                    <a:pt x="1817624" y="36322"/>
                  </a:lnTo>
                  <a:cubicBezTo>
                    <a:pt x="1799209" y="45466"/>
                    <a:pt x="1784731" y="55245"/>
                    <a:pt x="1774190" y="65151"/>
                  </a:cubicBezTo>
                  <a:close/>
                  <a:moveTo>
                    <a:pt x="1289939" y="56515"/>
                  </a:moveTo>
                  <a:cubicBezTo>
                    <a:pt x="1296416" y="43942"/>
                    <a:pt x="1306195" y="32639"/>
                    <a:pt x="1318260" y="22479"/>
                  </a:cubicBezTo>
                  <a:lnTo>
                    <a:pt x="1344295" y="53467"/>
                  </a:lnTo>
                  <a:cubicBezTo>
                    <a:pt x="1335278" y="61087"/>
                    <a:pt x="1329309" y="68453"/>
                    <a:pt x="1325753" y="75184"/>
                  </a:cubicBezTo>
                  <a:close/>
                  <a:moveTo>
                    <a:pt x="776986" y="55118"/>
                  </a:moveTo>
                  <a:cubicBezTo>
                    <a:pt x="778637" y="55118"/>
                    <a:pt x="780288" y="55372"/>
                    <a:pt x="781812" y="55753"/>
                  </a:cubicBezTo>
                  <a:cubicBezTo>
                    <a:pt x="813435" y="63500"/>
                    <a:pt x="842772" y="72898"/>
                    <a:pt x="869442" y="83693"/>
                  </a:cubicBezTo>
                  <a:lnTo>
                    <a:pt x="854202" y="121158"/>
                  </a:lnTo>
                  <a:cubicBezTo>
                    <a:pt x="829691" y="111125"/>
                    <a:pt x="802132" y="102362"/>
                    <a:pt x="772287" y="94996"/>
                  </a:cubicBezTo>
                  <a:lnTo>
                    <a:pt x="777113" y="75311"/>
                  </a:lnTo>
                  <a:lnTo>
                    <a:pt x="777113" y="95504"/>
                  </a:lnTo>
                  <a:close/>
                  <a:moveTo>
                    <a:pt x="123952" y="306197"/>
                  </a:moveTo>
                  <a:cubicBezTo>
                    <a:pt x="121031" y="304673"/>
                    <a:pt x="118491" y="302641"/>
                    <a:pt x="116586" y="299974"/>
                  </a:cubicBezTo>
                  <a:cubicBezTo>
                    <a:pt x="108839" y="289179"/>
                    <a:pt x="102870" y="277749"/>
                    <a:pt x="98933" y="265938"/>
                  </a:cubicBezTo>
                  <a:lnTo>
                    <a:pt x="137414" y="253492"/>
                  </a:lnTo>
                  <a:cubicBezTo>
                    <a:pt x="139827" y="260858"/>
                    <a:pt x="143764" y="268605"/>
                    <a:pt x="149352" y="276352"/>
                  </a:cubicBezTo>
                  <a:lnTo>
                    <a:pt x="132969" y="288163"/>
                  </a:lnTo>
                  <a:lnTo>
                    <a:pt x="141986" y="270129"/>
                  </a:lnTo>
                  <a:close/>
                </a:path>
              </a:pathLst>
            </a:custGeom>
            <a:solidFill>
              <a:srgbClr val="333399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2538600">
            <a:off x="6205633" y="878395"/>
            <a:ext cx="3562750" cy="3739010"/>
            <a:chOff x="0" y="0"/>
            <a:chExt cx="4750333" cy="4985347"/>
          </a:xfrm>
        </p:grpSpPr>
        <p:sp>
          <p:nvSpPr>
            <p:cNvPr id="28" name="Freeform 28"/>
            <p:cNvSpPr/>
            <p:nvPr/>
          </p:nvSpPr>
          <p:spPr>
            <a:xfrm>
              <a:off x="16259" y="36317"/>
              <a:ext cx="4716076" cy="4946840"/>
            </a:xfrm>
            <a:custGeom>
              <a:avLst/>
              <a:gdLst/>
              <a:ahLst/>
              <a:cxnLst/>
              <a:rect l="l" t="t" r="r" b="b"/>
              <a:pathLst>
                <a:path w="4716076" h="4946840">
                  <a:moveTo>
                    <a:pt x="429130" y="1628780"/>
                  </a:moveTo>
                  <a:cubicBezTo>
                    <a:pt x="391157" y="1229873"/>
                    <a:pt x="515871" y="835030"/>
                    <a:pt x="750313" y="611764"/>
                  </a:cubicBezTo>
                  <a:cubicBezTo>
                    <a:pt x="984755" y="388498"/>
                    <a:pt x="1287777" y="375925"/>
                    <a:pt x="1530855" y="579379"/>
                  </a:cubicBezTo>
                  <a:cubicBezTo>
                    <a:pt x="1616961" y="347477"/>
                    <a:pt x="1774568" y="187330"/>
                    <a:pt x="1956051" y="147452"/>
                  </a:cubicBezTo>
                  <a:cubicBezTo>
                    <a:pt x="2137534" y="107574"/>
                    <a:pt x="2321430" y="192537"/>
                    <a:pt x="2452240" y="376814"/>
                  </a:cubicBezTo>
                  <a:cubicBezTo>
                    <a:pt x="2525646" y="166502"/>
                    <a:pt x="2669664" y="25278"/>
                    <a:pt x="2833240" y="3053"/>
                  </a:cubicBezTo>
                  <a:cubicBezTo>
                    <a:pt x="2996816" y="-19172"/>
                    <a:pt x="3156836" y="81031"/>
                    <a:pt x="3256531" y="267848"/>
                  </a:cubicBezTo>
                  <a:cubicBezTo>
                    <a:pt x="3388992" y="44963"/>
                    <a:pt x="3599939" y="-48890"/>
                    <a:pt x="3797805" y="26929"/>
                  </a:cubicBezTo>
                  <a:cubicBezTo>
                    <a:pt x="3995671" y="102748"/>
                    <a:pt x="4145277" y="334523"/>
                    <a:pt x="4181599" y="622178"/>
                  </a:cubicBezTo>
                  <a:cubicBezTo>
                    <a:pt x="4344032" y="685424"/>
                    <a:pt x="4479160" y="846460"/>
                    <a:pt x="4552439" y="1063376"/>
                  </a:cubicBezTo>
                  <a:cubicBezTo>
                    <a:pt x="4625718" y="1280292"/>
                    <a:pt x="4629528" y="1532133"/>
                    <a:pt x="4563234" y="1753494"/>
                  </a:cubicBezTo>
                  <a:cubicBezTo>
                    <a:pt x="4723127" y="2050928"/>
                    <a:pt x="4760465" y="2447295"/>
                    <a:pt x="4661532" y="2794513"/>
                  </a:cubicBezTo>
                  <a:cubicBezTo>
                    <a:pt x="4562599" y="3141731"/>
                    <a:pt x="4341873" y="3387984"/>
                    <a:pt x="4082031" y="3441070"/>
                  </a:cubicBezTo>
                  <a:cubicBezTo>
                    <a:pt x="4080253" y="3767079"/>
                    <a:pt x="3955158" y="4066164"/>
                    <a:pt x="3755006" y="4223136"/>
                  </a:cubicBezTo>
                  <a:cubicBezTo>
                    <a:pt x="3554854" y="4380108"/>
                    <a:pt x="3311014" y="4370329"/>
                    <a:pt x="3117339" y="4197736"/>
                  </a:cubicBezTo>
                  <a:cubicBezTo>
                    <a:pt x="3034789" y="4588134"/>
                    <a:pt x="2802633" y="4875408"/>
                    <a:pt x="2521074" y="4935352"/>
                  </a:cubicBezTo>
                  <a:cubicBezTo>
                    <a:pt x="2239515" y="4995296"/>
                    <a:pt x="1958972" y="4817369"/>
                    <a:pt x="1800857" y="4478279"/>
                  </a:cubicBezTo>
                  <a:cubicBezTo>
                    <a:pt x="1606801" y="4645411"/>
                    <a:pt x="1374137" y="4693544"/>
                    <a:pt x="1155189" y="4611883"/>
                  </a:cubicBezTo>
                  <a:cubicBezTo>
                    <a:pt x="936241" y="4530222"/>
                    <a:pt x="749424" y="4325498"/>
                    <a:pt x="636902" y="4043939"/>
                  </a:cubicBezTo>
                  <a:cubicBezTo>
                    <a:pt x="438782" y="4077086"/>
                    <a:pt x="247139" y="3930274"/>
                    <a:pt x="157223" y="3676528"/>
                  </a:cubicBezTo>
                  <a:cubicBezTo>
                    <a:pt x="67307" y="3422782"/>
                    <a:pt x="98041" y="3115950"/>
                    <a:pt x="234439" y="2908305"/>
                  </a:cubicBezTo>
                  <a:cubicBezTo>
                    <a:pt x="57655" y="2759588"/>
                    <a:pt x="-32642" y="2464440"/>
                    <a:pt x="10792" y="2176912"/>
                  </a:cubicBezTo>
                  <a:cubicBezTo>
                    <a:pt x="54226" y="1889384"/>
                    <a:pt x="221358" y="1674373"/>
                    <a:pt x="425193" y="1644147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814830" y="3209163"/>
              <a:ext cx="261620" cy="261874"/>
            </a:xfrm>
            <a:custGeom>
              <a:avLst/>
              <a:gdLst/>
              <a:ahLst/>
              <a:cxnLst/>
              <a:rect l="l" t="t" r="r" b="b"/>
              <a:pathLst>
                <a:path w="261620" h="261874">
                  <a:moveTo>
                    <a:pt x="261620" y="130937"/>
                  </a:moveTo>
                  <a:cubicBezTo>
                    <a:pt x="261620" y="203200"/>
                    <a:pt x="203073" y="261874"/>
                    <a:pt x="130810" y="261874"/>
                  </a:cubicBezTo>
                  <a:cubicBezTo>
                    <a:pt x="58547" y="261874"/>
                    <a:pt x="0" y="203327"/>
                    <a:pt x="0" y="130937"/>
                  </a:cubicBezTo>
                  <a:cubicBezTo>
                    <a:pt x="0" y="58547"/>
                    <a:pt x="58547" y="0"/>
                    <a:pt x="130810" y="0"/>
                  </a:cubicBezTo>
                  <a:cubicBezTo>
                    <a:pt x="203073" y="0"/>
                    <a:pt x="261620" y="58547"/>
                    <a:pt x="261620" y="130937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497965" y="3445637"/>
              <a:ext cx="523240" cy="523494"/>
            </a:xfrm>
            <a:custGeom>
              <a:avLst/>
              <a:gdLst/>
              <a:ahLst/>
              <a:cxnLst/>
              <a:rect l="l" t="t" r="r" b="b"/>
              <a:pathLst>
                <a:path w="523240" h="523494">
                  <a:moveTo>
                    <a:pt x="523240" y="261747"/>
                  </a:moveTo>
                  <a:cubicBezTo>
                    <a:pt x="523240" y="406273"/>
                    <a:pt x="406146" y="523494"/>
                    <a:pt x="261620" y="523494"/>
                  </a:cubicBezTo>
                  <a:cubicBezTo>
                    <a:pt x="117094" y="523494"/>
                    <a:pt x="0" y="406273"/>
                    <a:pt x="0" y="261747"/>
                  </a:cubicBezTo>
                  <a:cubicBezTo>
                    <a:pt x="0" y="117221"/>
                    <a:pt x="117094" y="0"/>
                    <a:pt x="261620" y="0"/>
                  </a:cubicBezTo>
                  <a:cubicBezTo>
                    <a:pt x="406146" y="0"/>
                    <a:pt x="523240" y="117221"/>
                    <a:pt x="523240" y="261747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062609" y="3915410"/>
              <a:ext cx="784860" cy="785368"/>
            </a:xfrm>
            <a:custGeom>
              <a:avLst/>
              <a:gdLst/>
              <a:ahLst/>
              <a:cxnLst/>
              <a:rect l="l" t="t" r="r" b="b"/>
              <a:pathLst>
                <a:path w="784860" h="785368">
                  <a:moveTo>
                    <a:pt x="784860" y="392684"/>
                  </a:moveTo>
                  <a:cubicBezTo>
                    <a:pt x="784860" y="609600"/>
                    <a:pt x="609092" y="785368"/>
                    <a:pt x="392430" y="785368"/>
                  </a:cubicBezTo>
                  <a:cubicBezTo>
                    <a:pt x="175768" y="785368"/>
                    <a:pt x="0" y="609600"/>
                    <a:pt x="0" y="392684"/>
                  </a:cubicBezTo>
                  <a:cubicBezTo>
                    <a:pt x="0" y="175768"/>
                    <a:pt x="175768" y="0"/>
                    <a:pt x="392430" y="0"/>
                  </a:cubicBezTo>
                  <a:cubicBezTo>
                    <a:pt x="609092" y="0"/>
                    <a:pt x="784860" y="175768"/>
                    <a:pt x="784860" y="392684"/>
                  </a:cubicBezTo>
                  <a:close/>
                </a:path>
              </a:pathLst>
            </a:custGeom>
            <a:solidFill>
              <a:srgbClr val="99CC00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55651" y="288163"/>
              <a:ext cx="4321429" cy="4206621"/>
            </a:xfrm>
            <a:custGeom>
              <a:avLst/>
              <a:gdLst/>
              <a:ahLst/>
              <a:cxnLst/>
              <a:rect l="l" t="t" r="r" b="b"/>
              <a:pathLst>
                <a:path w="4321429" h="4206621">
                  <a:moveTo>
                    <a:pt x="276225" y="2728468"/>
                  </a:moveTo>
                  <a:cubicBezTo>
                    <a:pt x="179832" y="2739263"/>
                    <a:pt x="83439" y="2707386"/>
                    <a:pt x="0" y="2637282"/>
                  </a:cubicBezTo>
                  <a:moveTo>
                    <a:pt x="519811" y="3726815"/>
                  </a:moveTo>
                  <a:cubicBezTo>
                    <a:pt x="481076" y="3748913"/>
                    <a:pt x="440436" y="3763518"/>
                    <a:pt x="399034" y="3770503"/>
                  </a:cubicBezTo>
                  <a:moveTo>
                    <a:pt x="1561084" y="4206621"/>
                  </a:moveTo>
                  <a:cubicBezTo>
                    <a:pt x="1531874" y="4144137"/>
                    <a:pt x="1507490" y="4077335"/>
                    <a:pt x="1488313" y="4007485"/>
                  </a:cubicBezTo>
                  <a:moveTo>
                    <a:pt x="2907411" y="3709797"/>
                  </a:moveTo>
                  <a:cubicBezTo>
                    <a:pt x="2903093" y="3783965"/>
                    <a:pt x="2893441" y="3857117"/>
                    <a:pt x="2878328" y="3928364"/>
                  </a:cubicBezTo>
                  <a:moveTo>
                    <a:pt x="3485388" y="2359533"/>
                  </a:moveTo>
                  <a:cubicBezTo>
                    <a:pt x="3703955" y="2511552"/>
                    <a:pt x="3841877" y="2829306"/>
                    <a:pt x="3839845" y="3176270"/>
                  </a:cubicBezTo>
                  <a:moveTo>
                    <a:pt x="4321429" y="1489583"/>
                  </a:moveTo>
                  <a:cubicBezTo>
                    <a:pt x="4285996" y="1607820"/>
                    <a:pt x="4232021" y="1712595"/>
                    <a:pt x="4163568" y="1795907"/>
                  </a:cubicBezTo>
                  <a:moveTo>
                    <a:pt x="3942842" y="353187"/>
                  </a:moveTo>
                  <a:cubicBezTo>
                    <a:pt x="3948811" y="400939"/>
                    <a:pt x="3951605" y="449326"/>
                    <a:pt x="3951224" y="497840"/>
                  </a:cubicBezTo>
                  <a:moveTo>
                    <a:pt x="2934843" y="184404"/>
                  </a:moveTo>
                  <a:cubicBezTo>
                    <a:pt x="2955417" y="117729"/>
                    <a:pt x="2982595" y="55499"/>
                    <a:pt x="3015742" y="0"/>
                  </a:cubicBezTo>
                  <a:moveTo>
                    <a:pt x="2178558" y="272288"/>
                  </a:moveTo>
                  <a:cubicBezTo>
                    <a:pt x="2186940" y="217170"/>
                    <a:pt x="2200148" y="163703"/>
                    <a:pt x="2217674" y="113157"/>
                  </a:cubicBezTo>
                  <a:moveTo>
                    <a:pt x="1290955" y="326390"/>
                  </a:moveTo>
                  <a:cubicBezTo>
                    <a:pt x="1342390" y="369443"/>
                    <a:pt x="1390015" y="421259"/>
                    <a:pt x="1432687" y="480695"/>
                  </a:cubicBezTo>
                  <a:moveTo>
                    <a:pt x="214503" y="1539367"/>
                  </a:moveTo>
                  <a:cubicBezTo>
                    <a:pt x="203327" y="1486281"/>
                    <a:pt x="194945" y="1431925"/>
                    <a:pt x="189738" y="1376934"/>
                  </a:cubicBezTo>
                </a:path>
              </a:pathLst>
            </a:custGeom>
            <a:solidFill>
              <a:srgbClr val="99CC00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-3904" y="16073"/>
              <a:ext cx="4756433" cy="4987390"/>
            </a:xfrm>
            <a:custGeom>
              <a:avLst/>
              <a:gdLst/>
              <a:ahLst/>
              <a:cxnLst/>
              <a:rect l="l" t="t" r="r" b="b"/>
              <a:pathLst>
                <a:path w="4756433" h="4987390">
                  <a:moveTo>
                    <a:pt x="469613" y="1649024"/>
                  </a:moveTo>
                  <a:cubicBezTo>
                    <a:pt x="469613" y="1659819"/>
                    <a:pt x="461104" y="1668709"/>
                    <a:pt x="450309" y="1669217"/>
                  </a:cubicBezTo>
                  <a:cubicBezTo>
                    <a:pt x="439514" y="1669725"/>
                    <a:pt x="430243" y="1661724"/>
                    <a:pt x="429227" y="1650929"/>
                  </a:cubicBezTo>
                  <a:cubicBezTo>
                    <a:pt x="390873" y="1247450"/>
                    <a:pt x="516603" y="845876"/>
                    <a:pt x="756506" y="617276"/>
                  </a:cubicBezTo>
                  <a:cubicBezTo>
                    <a:pt x="998187" y="387152"/>
                    <a:pt x="1312766" y="373690"/>
                    <a:pt x="1563972" y="584002"/>
                  </a:cubicBezTo>
                  <a:lnTo>
                    <a:pt x="1551018" y="599496"/>
                  </a:lnTo>
                  <a:lnTo>
                    <a:pt x="1530825" y="599496"/>
                  </a:lnTo>
                  <a:cubicBezTo>
                    <a:pt x="1530825" y="597083"/>
                    <a:pt x="1531206" y="594670"/>
                    <a:pt x="1532095" y="592511"/>
                  </a:cubicBezTo>
                  <a:cubicBezTo>
                    <a:pt x="1619725" y="356545"/>
                    <a:pt x="1781523" y="189667"/>
                    <a:pt x="1971896" y="147884"/>
                  </a:cubicBezTo>
                  <a:cubicBezTo>
                    <a:pt x="2163158" y="105847"/>
                    <a:pt x="2354674" y="196271"/>
                    <a:pt x="2488913" y="385247"/>
                  </a:cubicBezTo>
                  <a:cubicBezTo>
                    <a:pt x="2491326" y="388676"/>
                    <a:pt x="2492596" y="392740"/>
                    <a:pt x="2492596" y="396931"/>
                  </a:cubicBezTo>
                  <a:lnTo>
                    <a:pt x="2472403" y="396931"/>
                  </a:lnTo>
                  <a:lnTo>
                    <a:pt x="2453353" y="390327"/>
                  </a:lnTo>
                  <a:cubicBezTo>
                    <a:pt x="2528156" y="175824"/>
                    <a:pt x="2677000" y="26726"/>
                    <a:pt x="2850736" y="3231"/>
                  </a:cubicBezTo>
                  <a:lnTo>
                    <a:pt x="2853403" y="23297"/>
                  </a:lnTo>
                  <a:lnTo>
                    <a:pt x="2850736" y="3231"/>
                  </a:lnTo>
                  <a:cubicBezTo>
                    <a:pt x="3025234" y="-20391"/>
                    <a:pt x="3192239" y="86924"/>
                    <a:pt x="3294474" y="278567"/>
                  </a:cubicBezTo>
                  <a:lnTo>
                    <a:pt x="3276567" y="288092"/>
                  </a:lnTo>
                  <a:lnTo>
                    <a:pt x="3276567" y="267899"/>
                  </a:lnTo>
                  <a:lnTo>
                    <a:pt x="3276567" y="288092"/>
                  </a:lnTo>
                  <a:lnTo>
                    <a:pt x="3259168" y="277805"/>
                  </a:lnTo>
                  <a:cubicBezTo>
                    <a:pt x="3395312" y="49078"/>
                    <a:pt x="3615403" y="-52014"/>
                    <a:pt x="3825207" y="28250"/>
                  </a:cubicBezTo>
                  <a:lnTo>
                    <a:pt x="3817968" y="47173"/>
                  </a:lnTo>
                  <a:lnTo>
                    <a:pt x="3825207" y="28250"/>
                  </a:lnTo>
                  <a:cubicBezTo>
                    <a:pt x="4032598" y="107625"/>
                    <a:pt x="4184871" y="347909"/>
                    <a:pt x="4221828" y="639882"/>
                  </a:cubicBezTo>
                  <a:lnTo>
                    <a:pt x="4201762" y="642422"/>
                  </a:lnTo>
                  <a:lnTo>
                    <a:pt x="4181569" y="642422"/>
                  </a:lnTo>
                  <a:cubicBezTo>
                    <a:pt x="4181569" y="635691"/>
                    <a:pt x="4184871" y="629468"/>
                    <a:pt x="4190332" y="625785"/>
                  </a:cubicBezTo>
                  <a:cubicBezTo>
                    <a:pt x="4195793" y="622102"/>
                    <a:pt x="4202905" y="621213"/>
                    <a:pt x="4209128" y="623626"/>
                  </a:cubicBezTo>
                  <a:cubicBezTo>
                    <a:pt x="4378673" y="689793"/>
                    <a:pt x="4517357" y="856417"/>
                    <a:pt x="4591779" y="1077143"/>
                  </a:cubicBezTo>
                  <a:lnTo>
                    <a:pt x="4572602" y="1083620"/>
                  </a:lnTo>
                  <a:lnTo>
                    <a:pt x="4591779" y="1077143"/>
                  </a:lnTo>
                  <a:cubicBezTo>
                    <a:pt x="4666328" y="1298123"/>
                    <a:pt x="4670265" y="1554155"/>
                    <a:pt x="4602828" y="1779580"/>
                  </a:cubicBezTo>
                  <a:lnTo>
                    <a:pt x="4583397" y="1773738"/>
                  </a:lnTo>
                  <a:lnTo>
                    <a:pt x="4601177" y="1764213"/>
                  </a:lnTo>
                  <a:cubicBezTo>
                    <a:pt x="4763737" y="2066600"/>
                    <a:pt x="4801456" y="2468428"/>
                    <a:pt x="4700999" y="2820345"/>
                  </a:cubicBezTo>
                  <a:cubicBezTo>
                    <a:pt x="4600796" y="3171881"/>
                    <a:pt x="4376006" y="3426008"/>
                    <a:pt x="4106131" y="3481126"/>
                  </a:cubicBezTo>
                  <a:lnTo>
                    <a:pt x="4102067" y="3461314"/>
                  </a:lnTo>
                  <a:lnTo>
                    <a:pt x="4122260" y="3461441"/>
                  </a:lnTo>
                  <a:cubicBezTo>
                    <a:pt x="4120355" y="3791641"/>
                    <a:pt x="3993736" y="4097457"/>
                    <a:pt x="3787488" y="4259255"/>
                  </a:cubicBezTo>
                  <a:cubicBezTo>
                    <a:pt x="3579462" y="4422450"/>
                    <a:pt x="3324573" y="4412036"/>
                    <a:pt x="3123913" y="4233093"/>
                  </a:cubicBezTo>
                  <a:lnTo>
                    <a:pt x="3137375" y="4217980"/>
                  </a:lnTo>
                  <a:lnTo>
                    <a:pt x="3157187" y="4222171"/>
                  </a:lnTo>
                  <a:cubicBezTo>
                    <a:pt x="3073748" y="4616887"/>
                    <a:pt x="2837782" y="4913178"/>
                    <a:pt x="2545301" y="4975408"/>
                  </a:cubicBezTo>
                  <a:cubicBezTo>
                    <a:pt x="2251296" y="5038019"/>
                    <a:pt x="1963133" y="4851329"/>
                    <a:pt x="1802478" y="4507032"/>
                  </a:cubicBezTo>
                  <a:lnTo>
                    <a:pt x="1820766" y="4498523"/>
                  </a:lnTo>
                  <a:lnTo>
                    <a:pt x="1833974" y="4513890"/>
                  </a:lnTo>
                  <a:cubicBezTo>
                    <a:pt x="1635092" y="4685340"/>
                    <a:pt x="1394808" y="4735632"/>
                    <a:pt x="1168113" y="4651050"/>
                  </a:cubicBezTo>
                  <a:cubicBezTo>
                    <a:pt x="942307" y="4566849"/>
                    <a:pt x="752061" y="4356791"/>
                    <a:pt x="638142" y="4071676"/>
                  </a:cubicBezTo>
                  <a:cubicBezTo>
                    <a:pt x="635602" y="4065453"/>
                    <a:pt x="636364" y="4058341"/>
                    <a:pt x="640174" y="4052880"/>
                  </a:cubicBezTo>
                  <a:cubicBezTo>
                    <a:pt x="643984" y="4047419"/>
                    <a:pt x="650207" y="4043990"/>
                    <a:pt x="656938" y="4043990"/>
                  </a:cubicBezTo>
                  <a:cubicBezTo>
                    <a:pt x="667479" y="4043990"/>
                    <a:pt x="676242" y="4052118"/>
                    <a:pt x="677131" y="4062532"/>
                  </a:cubicBezTo>
                  <a:cubicBezTo>
                    <a:pt x="678020" y="4072946"/>
                    <a:pt x="670654" y="4082471"/>
                    <a:pt x="660367" y="4084122"/>
                  </a:cubicBezTo>
                  <a:cubicBezTo>
                    <a:pt x="448658" y="4119555"/>
                    <a:pt x="249903" y="3962202"/>
                    <a:pt x="158209" y="3703503"/>
                  </a:cubicBezTo>
                  <a:lnTo>
                    <a:pt x="177259" y="3696772"/>
                  </a:lnTo>
                  <a:lnTo>
                    <a:pt x="158209" y="3703503"/>
                  </a:lnTo>
                  <a:cubicBezTo>
                    <a:pt x="66388" y="3444296"/>
                    <a:pt x="97503" y="3130733"/>
                    <a:pt x="237584" y="2917373"/>
                  </a:cubicBezTo>
                  <a:cubicBezTo>
                    <a:pt x="241013" y="2912039"/>
                    <a:pt x="246855" y="2908737"/>
                    <a:pt x="253078" y="2908356"/>
                  </a:cubicBezTo>
                  <a:cubicBezTo>
                    <a:pt x="259301" y="2907975"/>
                    <a:pt x="265524" y="2910515"/>
                    <a:pt x="269715" y="2915214"/>
                  </a:cubicBezTo>
                  <a:cubicBezTo>
                    <a:pt x="276700" y="2923215"/>
                    <a:pt x="276319" y="2935153"/>
                    <a:pt x="268953" y="2942646"/>
                  </a:cubicBezTo>
                  <a:cubicBezTo>
                    <a:pt x="261587" y="2950139"/>
                    <a:pt x="249522" y="2950774"/>
                    <a:pt x="241521" y="2943916"/>
                  </a:cubicBezTo>
                  <a:cubicBezTo>
                    <a:pt x="58006" y="2789611"/>
                    <a:pt x="-33180" y="2486589"/>
                    <a:pt x="11016" y="2194108"/>
                  </a:cubicBezTo>
                  <a:lnTo>
                    <a:pt x="30955" y="2197156"/>
                  </a:lnTo>
                  <a:lnTo>
                    <a:pt x="11016" y="2194108"/>
                  </a:lnTo>
                  <a:cubicBezTo>
                    <a:pt x="55085" y="1902262"/>
                    <a:pt x="226027" y="1676456"/>
                    <a:pt x="442435" y="1644452"/>
                  </a:cubicBezTo>
                  <a:lnTo>
                    <a:pt x="445356" y="1664518"/>
                  </a:lnTo>
                  <a:lnTo>
                    <a:pt x="425798" y="1659438"/>
                  </a:lnTo>
                  <a:lnTo>
                    <a:pt x="429735" y="1644071"/>
                  </a:lnTo>
                  <a:cubicBezTo>
                    <a:pt x="432275" y="1634165"/>
                    <a:pt x="441800" y="1627815"/>
                    <a:pt x="451833" y="1629085"/>
                  </a:cubicBezTo>
                  <a:cubicBezTo>
                    <a:pt x="461866" y="1630355"/>
                    <a:pt x="469486" y="1638991"/>
                    <a:pt x="469486" y="1649151"/>
                  </a:cubicBezTo>
                  <a:moveTo>
                    <a:pt x="429100" y="1649151"/>
                  </a:moveTo>
                  <a:lnTo>
                    <a:pt x="449293" y="1649151"/>
                  </a:lnTo>
                  <a:lnTo>
                    <a:pt x="468851" y="1654231"/>
                  </a:lnTo>
                  <a:lnTo>
                    <a:pt x="464914" y="1669598"/>
                  </a:lnTo>
                  <a:cubicBezTo>
                    <a:pt x="462882" y="1677472"/>
                    <a:pt x="456278" y="1683314"/>
                    <a:pt x="448277" y="1684584"/>
                  </a:cubicBezTo>
                  <a:cubicBezTo>
                    <a:pt x="257142" y="1712905"/>
                    <a:pt x="93693" y="1916994"/>
                    <a:pt x="50894" y="2200331"/>
                  </a:cubicBezTo>
                  <a:cubicBezTo>
                    <a:pt x="8222" y="2483033"/>
                    <a:pt x="97503" y="2770307"/>
                    <a:pt x="267429" y="2913182"/>
                  </a:cubicBezTo>
                  <a:lnTo>
                    <a:pt x="254348" y="2928676"/>
                  </a:lnTo>
                  <a:lnTo>
                    <a:pt x="239108" y="2942011"/>
                  </a:lnTo>
                  <a:lnTo>
                    <a:pt x="254348" y="2928676"/>
                  </a:lnTo>
                  <a:lnTo>
                    <a:pt x="271239" y="2939725"/>
                  </a:lnTo>
                  <a:cubicBezTo>
                    <a:pt x="138651" y="3141528"/>
                    <a:pt x="108044" y="3441756"/>
                    <a:pt x="196182" y="3690168"/>
                  </a:cubicBezTo>
                  <a:cubicBezTo>
                    <a:pt x="284320" y="3939088"/>
                    <a:pt x="468851" y="4075232"/>
                    <a:pt x="653509" y="4044371"/>
                  </a:cubicBezTo>
                  <a:lnTo>
                    <a:pt x="656811" y="4064310"/>
                  </a:lnTo>
                  <a:lnTo>
                    <a:pt x="656811" y="4084503"/>
                  </a:lnTo>
                  <a:lnTo>
                    <a:pt x="656811" y="4064310"/>
                  </a:lnTo>
                  <a:lnTo>
                    <a:pt x="675607" y="4056817"/>
                  </a:lnTo>
                  <a:cubicBezTo>
                    <a:pt x="786605" y="4334693"/>
                    <a:pt x="969993" y="4534083"/>
                    <a:pt x="1182210" y="4613204"/>
                  </a:cubicBezTo>
                  <a:lnTo>
                    <a:pt x="1175352" y="4632127"/>
                  </a:lnTo>
                  <a:lnTo>
                    <a:pt x="1182464" y="4613204"/>
                  </a:lnTo>
                  <a:cubicBezTo>
                    <a:pt x="1393792" y="4692071"/>
                    <a:pt x="1618836" y="4646097"/>
                    <a:pt x="1807812" y="4483283"/>
                  </a:cubicBezTo>
                  <a:cubicBezTo>
                    <a:pt x="1812638" y="4479092"/>
                    <a:pt x="1819115" y="4477441"/>
                    <a:pt x="1825211" y="4478838"/>
                  </a:cubicBezTo>
                  <a:cubicBezTo>
                    <a:pt x="1831307" y="4480235"/>
                    <a:pt x="1836641" y="4484299"/>
                    <a:pt x="1839308" y="4490014"/>
                  </a:cubicBezTo>
                  <a:cubicBezTo>
                    <a:pt x="1995137" y="4824024"/>
                    <a:pt x="2267933" y="4993188"/>
                    <a:pt x="2537046" y="4935911"/>
                  </a:cubicBezTo>
                  <a:lnTo>
                    <a:pt x="2541237" y="4955723"/>
                  </a:lnTo>
                  <a:lnTo>
                    <a:pt x="2537046" y="4935911"/>
                  </a:lnTo>
                  <a:cubicBezTo>
                    <a:pt x="2807810" y="4878253"/>
                    <a:pt x="3036156" y="4599996"/>
                    <a:pt x="3117690" y="4213789"/>
                  </a:cubicBezTo>
                  <a:cubicBezTo>
                    <a:pt x="3119214" y="4206677"/>
                    <a:pt x="3124294" y="4200962"/>
                    <a:pt x="3131152" y="4198803"/>
                  </a:cubicBezTo>
                  <a:cubicBezTo>
                    <a:pt x="3138010" y="4196644"/>
                    <a:pt x="3145503" y="4198168"/>
                    <a:pt x="3150964" y="4202867"/>
                  </a:cubicBezTo>
                  <a:cubicBezTo>
                    <a:pt x="3337527" y="4369237"/>
                    <a:pt x="3570572" y="4378127"/>
                    <a:pt x="3762723" y="4227378"/>
                  </a:cubicBezTo>
                  <a:lnTo>
                    <a:pt x="3775169" y="4243253"/>
                  </a:lnTo>
                  <a:lnTo>
                    <a:pt x="3762723" y="4227378"/>
                  </a:lnTo>
                  <a:cubicBezTo>
                    <a:pt x="3956652" y="4075232"/>
                    <a:pt x="4080223" y="3782878"/>
                    <a:pt x="4082001" y="3461187"/>
                  </a:cubicBezTo>
                  <a:cubicBezTo>
                    <a:pt x="4082001" y="3451662"/>
                    <a:pt x="4088859" y="3443407"/>
                    <a:pt x="4098130" y="3441502"/>
                  </a:cubicBezTo>
                  <a:cubicBezTo>
                    <a:pt x="4347939" y="3390448"/>
                    <a:pt x="4564347" y="3152323"/>
                    <a:pt x="4662264" y="2809296"/>
                  </a:cubicBezTo>
                  <a:lnTo>
                    <a:pt x="4681695" y="2814884"/>
                  </a:lnTo>
                  <a:lnTo>
                    <a:pt x="4662264" y="2809296"/>
                  </a:lnTo>
                  <a:cubicBezTo>
                    <a:pt x="4759927" y="2466650"/>
                    <a:pt x="4722843" y="2075744"/>
                    <a:pt x="4565617" y="1783390"/>
                  </a:cubicBezTo>
                  <a:cubicBezTo>
                    <a:pt x="4563077" y="1778691"/>
                    <a:pt x="4562569" y="1773103"/>
                    <a:pt x="4564093" y="1768023"/>
                  </a:cubicBezTo>
                  <a:cubicBezTo>
                    <a:pt x="4629244" y="1550599"/>
                    <a:pt x="4625307" y="1303076"/>
                    <a:pt x="4553552" y="1090097"/>
                  </a:cubicBezTo>
                  <a:cubicBezTo>
                    <a:pt x="4481670" y="876864"/>
                    <a:pt x="4349717" y="721797"/>
                    <a:pt x="4194523" y="661218"/>
                  </a:cubicBezTo>
                  <a:lnTo>
                    <a:pt x="4201889" y="642422"/>
                  </a:lnTo>
                  <a:lnTo>
                    <a:pt x="4222082" y="642422"/>
                  </a:lnTo>
                  <a:cubicBezTo>
                    <a:pt x="4222082" y="653090"/>
                    <a:pt x="4213827" y="661980"/>
                    <a:pt x="4203159" y="662615"/>
                  </a:cubicBezTo>
                  <a:cubicBezTo>
                    <a:pt x="4192491" y="663250"/>
                    <a:pt x="4183220" y="655503"/>
                    <a:pt x="4181823" y="644962"/>
                  </a:cubicBezTo>
                  <a:cubicBezTo>
                    <a:pt x="4146009" y="361625"/>
                    <a:pt x="3999324" y="138232"/>
                    <a:pt x="3810856" y="66096"/>
                  </a:cubicBezTo>
                  <a:cubicBezTo>
                    <a:pt x="3624801" y="-5151"/>
                    <a:pt x="3423252" y="81336"/>
                    <a:pt x="3294093" y="298506"/>
                  </a:cubicBezTo>
                  <a:cubicBezTo>
                    <a:pt x="3290410" y="304602"/>
                    <a:pt x="3283806" y="308412"/>
                    <a:pt x="3276694" y="308412"/>
                  </a:cubicBezTo>
                  <a:cubicBezTo>
                    <a:pt x="3269201" y="308412"/>
                    <a:pt x="3262343" y="304348"/>
                    <a:pt x="3258787" y="297744"/>
                  </a:cubicBezTo>
                  <a:cubicBezTo>
                    <a:pt x="3161759" y="115753"/>
                    <a:pt x="3008724" y="22789"/>
                    <a:pt x="2856070" y="43490"/>
                  </a:cubicBezTo>
                  <a:cubicBezTo>
                    <a:pt x="2702654" y="64318"/>
                    <a:pt x="2563335" y="197795"/>
                    <a:pt x="2491453" y="403789"/>
                  </a:cubicBezTo>
                  <a:cubicBezTo>
                    <a:pt x="2488151" y="413060"/>
                    <a:pt x="2478753" y="418775"/>
                    <a:pt x="2468974" y="417124"/>
                  </a:cubicBezTo>
                  <a:cubicBezTo>
                    <a:pt x="2459195" y="415473"/>
                    <a:pt x="2452083" y="407091"/>
                    <a:pt x="2452083" y="397185"/>
                  </a:cubicBezTo>
                  <a:lnTo>
                    <a:pt x="2472276" y="397185"/>
                  </a:lnTo>
                  <a:lnTo>
                    <a:pt x="2455766" y="408869"/>
                  </a:lnTo>
                  <a:cubicBezTo>
                    <a:pt x="2328385" y="229418"/>
                    <a:pt x="2151982" y="149789"/>
                    <a:pt x="1980405" y="187508"/>
                  </a:cubicBezTo>
                  <a:lnTo>
                    <a:pt x="1976087" y="167696"/>
                  </a:lnTo>
                  <a:lnTo>
                    <a:pt x="1980405" y="187508"/>
                  </a:lnTo>
                  <a:cubicBezTo>
                    <a:pt x="1807812" y="225481"/>
                    <a:pt x="1654523" y="378897"/>
                    <a:pt x="1569814" y="606735"/>
                  </a:cubicBezTo>
                  <a:lnTo>
                    <a:pt x="1550891" y="599750"/>
                  </a:lnTo>
                  <a:lnTo>
                    <a:pt x="1571084" y="599750"/>
                  </a:lnTo>
                  <a:cubicBezTo>
                    <a:pt x="1571084" y="607624"/>
                    <a:pt x="1566512" y="614736"/>
                    <a:pt x="1559400" y="618038"/>
                  </a:cubicBezTo>
                  <a:cubicBezTo>
                    <a:pt x="1552288" y="621340"/>
                    <a:pt x="1543906" y="620324"/>
                    <a:pt x="1537810" y="615244"/>
                  </a:cubicBezTo>
                  <a:cubicBezTo>
                    <a:pt x="1302860" y="418521"/>
                    <a:pt x="1011395" y="430332"/>
                    <a:pt x="784192" y="646740"/>
                  </a:cubicBezTo>
                  <a:lnTo>
                    <a:pt x="770222" y="632135"/>
                  </a:lnTo>
                  <a:lnTo>
                    <a:pt x="784192" y="646740"/>
                  </a:lnTo>
                  <a:cubicBezTo>
                    <a:pt x="555592" y="864672"/>
                    <a:pt x="431894" y="1252784"/>
                    <a:pt x="469486" y="1647119"/>
                  </a:cubicBezTo>
                  <a:lnTo>
                    <a:pt x="449293" y="1649024"/>
                  </a:lnTo>
                  <a:lnTo>
                    <a:pt x="429100" y="164902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1794637" y="3188970"/>
              <a:ext cx="302006" cy="302260"/>
            </a:xfrm>
            <a:custGeom>
              <a:avLst/>
              <a:gdLst/>
              <a:ahLst/>
              <a:cxnLst/>
              <a:rect l="l" t="t" r="r" b="b"/>
              <a:pathLst>
                <a:path w="302006" h="302260">
                  <a:moveTo>
                    <a:pt x="302006" y="151130"/>
                  </a:moveTo>
                  <a:cubicBezTo>
                    <a:pt x="302006" y="234569"/>
                    <a:pt x="234442" y="302260"/>
                    <a:pt x="151003" y="302260"/>
                  </a:cubicBezTo>
                  <a:lnTo>
                    <a:pt x="151003" y="282067"/>
                  </a:lnTo>
                  <a:lnTo>
                    <a:pt x="151003" y="302260"/>
                  </a:lnTo>
                  <a:cubicBezTo>
                    <a:pt x="67564" y="302260"/>
                    <a:pt x="0" y="234569"/>
                    <a:pt x="0" y="151130"/>
                  </a:cubicBezTo>
                  <a:lnTo>
                    <a:pt x="20193" y="151130"/>
                  </a:lnTo>
                  <a:lnTo>
                    <a:pt x="0" y="151130"/>
                  </a:lnTo>
                  <a:cubicBezTo>
                    <a:pt x="0" y="67691"/>
                    <a:pt x="67564" y="0"/>
                    <a:pt x="151003" y="0"/>
                  </a:cubicBezTo>
                  <a:cubicBezTo>
                    <a:pt x="234442" y="0"/>
                    <a:pt x="302006" y="67691"/>
                    <a:pt x="302006" y="151130"/>
                  </a:cubicBezTo>
                  <a:lnTo>
                    <a:pt x="281813" y="151130"/>
                  </a:lnTo>
                  <a:lnTo>
                    <a:pt x="302006" y="151130"/>
                  </a:lnTo>
                  <a:moveTo>
                    <a:pt x="261620" y="151130"/>
                  </a:moveTo>
                  <a:cubicBezTo>
                    <a:pt x="261620" y="90043"/>
                    <a:pt x="212090" y="40513"/>
                    <a:pt x="151003" y="40513"/>
                  </a:cubicBezTo>
                  <a:lnTo>
                    <a:pt x="151003" y="20320"/>
                  </a:lnTo>
                  <a:lnTo>
                    <a:pt x="151003" y="40513"/>
                  </a:lnTo>
                  <a:cubicBezTo>
                    <a:pt x="89916" y="40513"/>
                    <a:pt x="40386" y="90043"/>
                    <a:pt x="40386" y="151130"/>
                  </a:cubicBezTo>
                  <a:cubicBezTo>
                    <a:pt x="40386" y="212217"/>
                    <a:pt x="89916" y="261747"/>
                    <a:pt x="151003" y="261747"/>
                  </a:cubicBezTo>
                  <a:cubicBezTo>
                    <a:pt x="212090" y="261747"/>
                    <a:pt x="261620" y="212217"/>
                    <a:pt x="261620" y="1511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477518" y="3425444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80" h="563880">
                  <a:moveTo>
                    <a:pt x="563880" y="281940"/>
                  </a:moveTo>
                  <a:cubicBezTo>
                    <a:pt x="563880" y="437642"/>
                    <a:pt x="437642" y="563880"/>
                    <a:pt x="281940" y="563880"/>
                  </a:cubicBezTo>
                  <a:lnTo>
                    <a:pt x="281940" y="543687"/>
                  </a:lnTo>
                  <a:lnTo>
                    <a:pt x="281940" y="563880"/>
                  </a:lnTo>
                  <a:cubicBezTo>
                    <a:pt x="126238" y="563880"/>
                    <a:pt x="0" y="437642"/>
                    <a:pt x="0" y="281940"/>
                  </a:cubicBezTo>
                  <a:lnTo>
                    <a:pt x="20193" y="281940"/>
                  </a:lnTo>
                  <a:lnTo>
                    <a:pt x="0" y="281940"/>
                  </a:lnTo>
                  <a:cubicBezTo>
                    <a:pt x="0" y="126238"/>
                    <a:pt x="126238" y="0"/>
                    <a:pt x="281940" y="0"/>
                  </a:cubicBezTo>
                  <a:lnTo>
                    <a:pt x="281940" y="20193"/>
                  </a:lnTo>
                  <a:lnTo>
                    <a:pt x="281940" y="0"/>
                  </a:lnTo>
                  <a:cubicBezTo>
                    <a:pt x="437642" y="0"/>
                    <a:pt x="563880" y="126238"/>
                    <a:pt x="563880" y="281940"/>
                  </a:cubicBezTo>
                  <a:lnTo>
                    <a:pt x="543687" y="281940"/>
                  </a:lnTo>
                  <a:lnTo>
                    <a:pt x="563880" y="281940"/>
                  </a:lnTo>
                  <a:moveTo>
                    <a:pt x="523494" y="281940"/>
                  </a:moveTo>
                  <a:cubicBezTo>
                    <a:pt x="523494" y="148590"/>
                    <a:pt x="415417" y="40386"/>
                    <a:pt x="282067" y="40386"/>
                  </a:cubicBezTo>
                  <a:cubicBezTo>
                    <a:pt x="148717" y="40386"/>
                    <a:pt x="40640" y="148463"/>
                    <a:pt x="40640" y="281940"/>
                  </a:cubicBezTo>
                  <a:cubicBezTo>
                    <a:pt x="40640" y="415417"/>
                    <a:pt x="148717" y="523494"/>
                    <a:pt x="282067" y="523494"/>
                  </a:cubicBezTo>
                  <a:cubicBezTo>
                    <a:pt x="415417" y="523494"/>
                    <a:pt x="523494" y="415417"/>
                    <a:pt x="523494" y="281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1042289" y="3895217"/>
              <a:ext cx="825500" cy="825754"/>
            </a:xfrm>
            <a:custGeom>
              <a:avLst/>
              <a:gdLst/>
              <a:ahLst/>
              <a:cxnLst/>
              <a:rect l="l" t="t" r="r" b="b"/>
              <a:pathLst>
                <a:path w="825500" h="825754">
                  <a:moveTo>
                    <a:pt x="825500" y="412877"/>
                  </a:moveTo>
                  <a:cubicBezTo>
                    <a:pt x="825500" y="640842"/>
                    <a:pt x="640715" y="825754"/>
                    <a:pt x="412750" y="825754"/>
                  </a:cubicBezTo>
                  <a:lnTo>
                    <a:pt x="412750" y="805561"/>
                  </a:lnTo>
                  <a:lnTo>
                    <a:pt x="412750" y="825754"/>
                  </a:lnTo>
                  <a:cubicBezTo>
                    <a:pt x="184785" y="825754"/>
                    <a:pt x="0" y="640842"/>
                    <a:pt x="0" y="412877"/>
                  </a:cubicBezTo>
                  <a:lnTo>
                    <a:pt x="20193" y="412877"/>
                  </a:lnTo>
                  <a:lnTo>
                    <a:pt x="0" y="412877"/>
                  </a:lnTo>
                  <a:cubicBezTo>
                    <a:pt x="0" y="184912"/>
                    <a:pt x="184785" y="0"/>
                    <a:pt x="412750" y="0"/>
                  </a:cubicBezTo>
                  <a:cubicBezTo>
                    <a:pt x="640715" y="0"/>
                    <a:pt x="825500" y="184912"/>
                    <a:pt x="825500" y="412877"/>
                  </a:cubicBezTo>
                  <a:lnTo>
                    <a:pt x="805307" y="412877"/>
                  </a:lnTo>
                  <a:lnTo>
                    <a:pt x="825500" y="412877"/>
                  </a:lnTo>
                  <a:moveTo>
                    <a:pt x="785114" y="412877"/>
                  </a:moveTo>
                  <a:cubicBezTo>
                    <a:pt x="785114" y="207137"/>
                    <a:pt x="618490" y="40513"/>
                    <a:pt x="412877" y="40513"/>
                  </a:cubicBezTo>
                  <a:lnTo>
                    <a:pt x="412877" y="20193"/>
                  </a:lnTo>
                  <a:lnTo>
                    <a:pt x="412877" y="40386"/>
                  </a:lnTo>
                  <a:cubicBezTo>
                    <a:pt x="207264" y="40386"/>
                    <a:pt x="40640" y="207137"/>
                    <a:pt x="40640" y="412750"/>
                  </a:cubicBezTo>
                  <a:cubicBezTo>
                    <a:pt x="40640" y="618363"/>
                    <a:pt x="207264" y="785114"/>
                    <a:pt x="412877" y="785114"/>
                  </a:cubicBezTo>
                  <a:cubicBezTo>
                    <a:pt x="618490" y="785114"/>
                    <a:pt x="785114" y="618363"/>
                    <a:pt x="785114" y="4127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42697" y="277749"/>
              <a:ext cx="4290568" cy="4184904"/>
            </a:xfrm>
            <a:custGeom>
              <a:avLst/>
              <a:gdLst/>
              <a:ahLst/>
              <a:cxnLst/>
              <a:rect l="l" t="t" r="r" b="b"/>
              <a:pathLst>
                <a:path w="4290568" h="4184904">
                  <a:moveTo>
                    <a:pt x="291465" y="2758948"/>
                  </a:moveTo>
                  <a:cubicBezTo>
                    <a:pt x="188849" y="2770378"/>
                    <a:pt x="87122" y="2736342"/>
                    <a:pt x="0" y="2663063"/>
                  </a:cubicBezTo>
                  <a:lnTo>
                    <a:pt x="26035" y="2632075"/>
                  </a:lnTo>
                  <a:cubicBezTo>
                    <a:pt x="105791" y="2699131"/>
                    <a:pt x="196723" y="2728722"/>
                    <a:pt x="286893" y="2718689"/>
                  </a:cubicBezTo>
                  <a:close/>
                  <a:moveTo>
                    <a:pt x="528320" y="3717163"/>
                  </a:moveTo>
                  <a:lnTo>
                    <a:pt x="528320" y="3696970"/>
                  </a:lnTo>
                  <a:lnTo>
                    <a:pt x="538353" y="3714496"/>
                  </a:lnTo>
                  <a:cubicBezTo>
                    <a:pt x="497713" y="3737610"/>
                    <a:pt x="454787" y="3753231"/>
                    <a:pt x="410845" y="3760470"/>
                  </a:cubicBezTo>
                  <a:lnTo>
                    <a:pt x="408686" y="3760851"/>
                  </a:lnTo>
                  <a:cubicBezTo>
                    <a:pt x="447675" y="3754374"/>
                    <a:pt x="486029" y="3740531"/>
                    <a:pt x="522859" y="3719576"/>
                  </a:cubicBezTo>
                  <a:cubicBezTo>
                    <a:pt x="525907" y="3717798"/>
                    <a:pt x="529336" y="3716909"/>
                    <a:pt x="532892" y="3716909"/>
                  </a:cubicBezTo>
                  <a:close/>
                  <a:moveTo>
                    <a:pt x="1555750" y="4184904"/>
                  </a:moveTo>
                  <a:cubicBezTo>
                    <a:pt x="1526159" y="4121404"/>
                    <a:pt x="1501267" y="4053459"/>
                    <a:pt x="1481836" y="3982593"/>
                  </a:cubicBezTo>
                  <a:lnTo>
                    <a:pt x="1520825" y="3971798"/>
                  </a:lnTo>
                  <a:cubicBezTo>
                    <a:pt x="1539748" y="4040632"/>
                    <a:pt x="1563751" y="4106418"/>
                    <a:pt x="1592453" y="4167759"/>
                  </a:cubicBezTo>
                  <a:close/>
                  <a:moveTo>
                    <a:pt x="2940558" y="3721481"/>
                  </a:moveTo>
                  <a:cubicBezTo>
                    <a:pt x="2936240" y="3796538"/>
                    <a:pt x="2926334" y="3870833"/>
                    <a:pt x="2911094" y="3943096"/>
                  </a:cubicBezTo>
                  <a:lnTo>
                    <a:pt x="2871470" y="3934714"/>
                  </a:lnTo>
                  <a:cubicBezTo>
                    <a:pt x="2886329" y="3864610"/>
                    <a:pt x="2895854" y="3792347"/>
                    <a:pt x="2900172" y="3719195"/>
                  </a:cubicBezTo>
                  <a:close/>
                  <a:moveTo>
                    <a:pt x="3469640" y="2351024"/>
                  </a:moveTo>
                  <a:cubicBezTo>
                    <a:pt x="3695192" y="2507996"/>
                    <a:pt x="3834765" y="2833116"/>
                    <a:pt x="3832860" y="3184525"/>
                  </a:cubicBezTo>
                  <a:lnTo>
                    <a:pt x="3792474" y="3184271"/>
                  </a:lnTo>
                  <a:cubicBezTo>
                    <a:pt x="3794379" y="2841625"/>
                    <a:pt x="3658108" y="2531237"/>
                    <a:pt x="3446653" y="2384171"/>
                  </a:cubicBezTo>
                  <a:close/>
                  <a:moveTo>
                    <a:pt x="4290568" y="1536700"/>
                  </a:moveTo>
                  <a:cubicBezTo>
                    <a:pt x="4254500" y="1657096"/>
                    <a:pt x="4199382" y="1764411"/>
                    <a:pt x="4129024" y="1850009"/>
                  </a:cubicBezTo>
                  <a:lnTo>
                    <a:pt x="4097782" y="1824355"/>
                  </a:lnTo>
                  <a:cubicBezTo>
                    <a:pt x="4164330" y="1743456"/>
                    <a:pt x="4217162" y="1641094"/>
                    <a:pt x="4251833" y="1525143"/>
                  </a:cubicBezTo>
                  <a:close/>
                  <a:moveTo>
                    <a:pt x="3975862" y="361061"/>
                  </a:moveTo>
                  <a:cubicBezTo>
                    <a:pt x="3981958" y="409702"/>
                    <a:pt x="3984879" y="459105"/>
                    <a:pt x="3984371" y="508381"/>
                  </a:cubicBezTo>
                  <a:lnTo>
                    <a:pt x="3943985" y="508000"/>
                  </a:lnTo>
                  <a:cubicBezTo>
                    <a:pt x="3944493" y="460375"/>
                    <a:pt x="3941699" y="412877"/>
                    <a:pt x="3935857" y="366141"/>
                  </a:cubicBezTo>
                  <a:close/>
                  <a:moveTo>
                    <a:pt x="2928493" y="188849"/>
                  </a:moveTo>
                  <a:cubicBezTo>
                    <a:pt x="2949448" y="120650"/>
                    <a:pt x="2977388" y="57150"/>
                    <a:pt x="3011297" y="0"/>
                  </a:cubicBezTo>
                  <a:lnTo>
                    <a:pt x="3046095" y="20701"/>
                  </a:lnTo>
                  <a:cubicBezTo>
                    <a:pt x="3013964" y="74803"/>
                    <a:pt x="2987294" y="135509"/>
                    <a:pt x="2967228" y="200787"/>
                  </a:cubicBezTo>
                  <a:close/>
                  <a:moveTo>
                    <a:pt x="2210308" y="291592"/>
                  </a:moveTo>
                  <a:cubicBezTo>
                    <a:pt x="2218817" y="235204"/>
                    <a:pt x="2232279" y="180594"/>
                    <a:pt x="2250313" y="128905"/>
                  </a:cubicBezTo>
                  <a:lnTo>
                    <a:pt x="2288540" y="142240"/>
                  </a:lnTo>
                  <a:cubicBezTo>
                    <a:pt x="2271395" y="191516"/>
                    <a:pt x="2258441" y="243713"/>
                    <a:pt x="2250313" y="297688"/>
                  </a:cubicBezTo>
                  <a:close/>
                  <a:moveTo>
                    <a:pt x="1402969" y="354711"/>
                  </a:moveTo>
                  <a:lnTo>
                    <a:pt x="1382776" y="354711"/>
                  </a:lnTo>
                  <a:lnTo>
                    <a:pt x="1395730" y="339217"/>
                  </a:lnTo>
                  <a:cubicBezTo>
                    <a:pt x="1448562" y="383413"/>
                    <a:pt x="1497330" y="436626"/>
                    <a:pt x="1540891" y="497332"/>
                  </a:cubicBezTo>
                  <a:lnTo>
                    <a:pt x="1507998" y="520954"/>
                  </a:lnTo>
                  <a:cubicBezTo>
                    <a:pt x="1466215" y="462788"/>
                    <a:pt x="1419733" y="412242"/>
                    <a:pt x="1369695" y="370332"/>
                  </a:cubicBezTo>
                  <a:cubicBezTo>
                    <a:pt x="1365123" y="366522"/>
                    <a:pt x="1362456" y="360807"/>
                    <a:pt x="1362456" y="354838"/>
                  </a:cubicBezTo>
                  <a:close/>
                  <a:moveTo>
                    <a:pt x="209423" y="1558798"/>
                  </a:moveTo>
                  <a:cubicBezTo>
                    <a:pt x="208661" y="1557274"/>
                    <a:pt x="208026" y="1555623"/>
                    <a:pt x="207772" y="1553972"/>
                  </a:cubicBezTo>
                  <a:cubicBezTo>
                    <a:pt x="196342" y="1500124"/>
                    <a:pt x="187960" y="1445006"/>
                    <a:pt x="182753" y="1389380"/>
                  </a:cubicBezTo>
                  <a:lnTo>
                    <a:pt x="223012" y="1385570"/>
                  </a:lnTo>
                  <a:cubicBezTo>
                    <a:pt x="228219" y="1439799"/>
                    <a:pt x="236347" y="1493393"/>
                    <a:pt x="247396" y="1545717"/>
                  </a:cubicBezTo>
                  <a:lnTo>
                    <a:pt x="227584" y="1549908"/>
                  </a:lnTo>
                  <a:lnTo>
                    <a:pt x="245618" y="15408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8" name="Freeform 38"/>
          <p:cNvSpPr/>
          <p:nvPr/>
        </p:nvSpPr>
        <p:spPr>
          <a:xfrm>
            <a:off x="7103316" y="2462079"/>
            <a:ext cx="2068963" cy="4867904"/>
          </a:xfrm>
          <a:custGeom>
            <a:avLst/>
            <a:gdLst/>
            <a:ahLst/>
            <a:cxnLst/>
            <a:rect l="l" t="t" r="r" b="b"/>
            <a:pathLst>
              <a:path w="2068963" h="4867904">
                <a:moveTo>
                  <a:pt x="0" y="0"/>
                </a:moveTo>
                <a:lnTo>
                  <a:pt x="2068964" y="0"/>
                </a:lnTo>
                <a:lnTo>
                  <a:pt x="2068964" y="4867904"/>
                </a:lnTo>
                <a:lnTo>
                  <a:pt x="0" y="48679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577682" y="988271"/>
            <a:ext cx="1005697" cy="1005697"/>
            <a:chOff x="0" y="0"/>
            <a:chExt cx="1340930" cy="1340930"/>
          </a:xfrm>
        </p:grpSpPr>
        <p:sp>
          <p:nvSpPr>
            <p:cNvPr id="40" name="Freeform 40"/>
            <p:cNvSpPr/>
            <p:nvPr/>
          </p:nvSpPr>
          <p:spPr>
            <a:xfrm>
              <a:off x="20193" y="20193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80" h="1300480">
                  <a:moveTo>
                    <a:pt x="0" y="650240"/>
                  </a:moveTo>
                  <a:cubicBezTo>
                    <a:pt x="0" y="291084"/>
                    <a:pt x="291084" y="0"/>
                    <a:pt x="650240" y="0"/>
                  </a:cubicBezTo>
                  <a:cubicBezTo>
                    <a:pt x="1009396" y="0"/>
                    <a:pt x="1300480" y="291084"/>
                    <a:pt x="1300480" y="650240"/>
                  </a:cubicBezTo>
                  <a:cubicBezTo>
                    <a:pt x="1300480" y="1009396"/>
                    <a:pt x="1009396" y="1300480"/>
                    <a:pt x="650240" y="1300480"/>
                  </a:cubicBezTo>
                  <a:cubicBezTo>
                    <a:pt x="291084" y="1300480"/>
                    <a:pt x="0" y="1009396"/>
                    <a:pt x="0" y="65024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394462" y="408305"/>
              <a:ext cx="552069" cy="135382"/>
            </a:xfrm>
            <a:custGeom>
              <a:avLst/>
              <a:gdLst/>
              <a:ahLst/>
              <a:cxnLst/>
              <a:rect l="l" t="t" r="r" b="b"/>
              <a:pathLst>
                <a:path w="552069" h="135382">
                  <a:moveTo>
                    <a:pt x="0" y="67691"/>
                  </a:moveTo>
                  <a:cubicBezTo>
                    <a:pt x="0" y="30226"/>
                    <a:pt x="30353" y="0"/>
                    <a:pt x="67691" y="0"/>
                  </a:cubicBezTo>
                  <a:cubicBezTo>
                    <a:pt x="105029" y="0"/>
                    <a:pt x="135382" y="30353"/>
                    <a:pt x="135382" y="67691"/>
                  </a:cubicBezTo>
                  <a:cubicBezTo>
                    <a:pt x="135382" y="105029"/>
                    <a:pt x="105029" y="135382"/>
                    <a:pt x="67691" y="135382"/>
                  </a:cubicBezTo>
                  <a:cubicBezTo>
                    <a:pt x="30353" y="135382"/>
                    <a:pt x="0" y="105029"/>
                    <a:pt x="0" y="67691"/>
                  </a:cubicBezTo>
                  <a:moveTo>
                    <a:pt x="416687" y="67691"/>
                  </a:moveTo>
                  <a:cubicBezTo>
                    <a:pt x="416687" y="30226"/>
                    <a:pt x="447040" y="0"/>
                    <a:pt x="484378" y="0"/>
                  </a:cubicBezTo>
                  <a:cubicBezTo>
                    <a:pt x="521716" y="0"/>
                    <a:pt x="552069" y="30353"/>
                    <a:pt x="552069" y="67691"/>
                  </a:cubicBezTo>
                  <a:cubicBezTo>
                    <a:pt x="552069" y="105029"/>
                    <a:pt x="521716" y="135382"/>
                    <a:pt x="484378" y="135382"/>
                  </a:cubicBezTo>
                  <a:cubicBezTo>
                    <a:pt x="447040" y="135382"/>
                    <a:pt x="416687" y="105029"/>
                    <a:pt x="416687" y="67691"/>
                  </a:cubicBezTo>
                </a:path>
              </a:pathLst>
            </a:custGeom>
            <a:solidFill>
              <a:srgbClr val="CC0000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318008" y="954024"/>
              <a:ext cx="704088" cy="121063"/>
            </a:xfrm>
            <a:custGeom>
              <a:avLst/>
              <a:gdLst/>
              <a:ahLst/>
              <a:cxnLst/>
              <a:rect l="l" t="t" r="r" b="b"/>
              <a:pathLst>
                <a:path w="704088" h="121063">
                  <a:moveTo>
                    <a:pt x="0" y="0"/>
                  </a:moveTo>
                  <a:cubicBezTo>
                    <a:pt x="234950" y="161417"/>
                    <a:pt x="469646" y="161417"/>
                    <a:pt x="704088" y="0"/>
                  </a:cubicBezTo>
                </a:path>
              </a:pathLst>
            </a:custGeom>
            <a:solidFill>
              <a:srgbClr val="CC0000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20193" y="20193"/>
              <a:ext cx="1300480" cy="1300480"/>
            </a:xfrm>
            <a:custGeom>
              <a:avLst/>
              <a:gdLst/>
              <a:ahLst/>
              <a:cxnLst/>
              <a:rect l="l" t="t" r="r" b="b"/>
              <a:pathLst>
                <a:path w="1300480" h="1300480">
                  <a:moveTo>
                    <a:pt x="0" y="650240"/>
                  </a:moveTo>
                  <a:cubicBezTo>
                    <a:pt x="0" y="291084"/>
                    <a:pt x="291084" y="0"/>
                    <a:pt x="650240" y="0"/>
                  </a:cubicBezTo>
                  <a:cubicBezTo>
                    <a:pt x="1009396" y="0"/>
                    <a:pt x="1300480" y="291084"/>
                    <a:pt x="1300480" y="650240"/>
                  </a:cubicBezTo>
                  <a:cubicBezTo>
                    <a:pt x="1300480" y="1009396"/>
                    <a:pt x="1009396" y="1300480"/>
                    <a:pt x="650240" y="1300480"/>
                  </a:cubicBezTo>
                  <a:cubicBezTo>
                    <a:pt x="291084" y="1300480"/>
                    <a:pt x="0" y="1009396"/>
                    <a:pt x="0" y="650240"/>
                  </a:cubicBezTo>
                  <a:close/>
                </a:path>
              </a:pathLst>
            </a:custGeom>
            <a:solidFill>
              <a:srgbClr val="CC0000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0" y="0"/>
              <a:ext cx="1340866" cy="1340866"/>
            </a:xfrm>
            <a:custGeom>
              <a:avLst/>
              <a:gdLst/>
              <a:ahLst/>
              <a:cxnLst/>
              <a:rect l="l" t="t" r="r" b="b"/>
              <a:pathLst>
                <a:path w="1340866" h="1340866">
                  <a:moveTo>
                    <a:pt x="0" y="670433"/>
                  </a:moveTo>
                  <a:cubicBezTo>
                    <a:pt x="0" y="300228"/>
                    <a:pt x="300228" y="0"/>
                    <a:pt x="670433" y="0"/>
                  </a:cubicBezTo>
                  <a:cubicBezTo>
                    <a:pt x="1040638" y="0"/>
                    <a:pt x="1340866" y="300228"/>
                    <a:pt x="1340866" y="670433"/>
                  </a:cubicBezTo>
                  <a:lnTo>
                    <a:pt x="1320673" y="670433"/>
                  </a:lnTo>
                  <a:lnTo>
                    <a:pt x="1340866" y="670433"/>
                  </a:lnTo>
                  <a:cubicBezTo>
                    <a:pt x="1340866" y="1040765"/>
                    <a:pt x="1040638" y="1340866"/>
                    <a:pt x="670433" y="1340866"/>
                  </a:cubicBezTo>
                  <a:cubicBezTo>
                    <a:pt x="300228" y="1340866"/>
                    <a:pt x="0" y="1040765"/>
                    <a:pt x="0" y="670433"/>
                  </a:cubicBezTo>
                  <a:lnTo>
                    <a:pt x="20193" y="670433"/>
                  </a:lnTo>
                  <a:lnTo>
                    <a:pt x="0" y="670433"/>
                  </a:lnTo>
                  <a:moveTo>
                    <a:pt x="40386" y="670433"/>
                  </a:moveTo>
                  <a:lnTo>
                    <a:pt x="20193" y="670433"/>
                  </a:lnTo>
                  <a:lnTo>
                    <a:pt x="40386" y="670433"/>
                  </a:lnTo>
                  <a:cubicBezTo>
                    <a:pt x="40386" y="1018413"/>
                    <a:pt x="322453" y="1300480"/>
                    <a:pt x="670433" y="1300480"/>
                  </a:cubicBezTo>
                  <a:lnTo>
                    <a:pt x="670433" y="1320673"/>
                  </a:lnTo>
                  <a:lnTo>
                    <a:pt x="670433" y="1300480"/>
                  </a:lnTo>
                  <a:cubicBezTo>
                    <a:pt x="1018413" y="1300480"/>
                    <a:pt x="1300480" y="1018413"/>
                    <a:pt x="1300480" y="670433"/>
                  </a:cubicBezTo>
                  <a:cubicBezTo>
                    <a:pt x="1300480" y="322453"/>
                    <a:pt x="1018413" y="40386"/>
                    <a:pt x="670433" y="40386"/>
                  </a:cubicBezTo>
                  <a:lnTo>
                    <a:pt x="670433" y="20193"/>
                  </a:lnTo>
                  <a:lnTo>
                    <a:pt x="670433" y="40386"/>
                  </a:lnTo>
                  <a:cubicBezTo>
                    <a:pt x="322453" y="40386"/>
                    <a:pt x="40386" y="322453"/>
                    <a:pt x="40386" y="670433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374015" y="387858"/>
              <a:ext cx="633095" cy="176149"/>
            </a:xfrm>
            <a:custGeom>
              <a:avLst/>
              <a:gdLst/>
              <a:ahLst/>
              <a:cxnLst/>
              <a:rect l="l" t="t" r="r" b="b"/>
              <a:pathLst>
                <a:path w="633095" h="176149">
                  <a:moveTo>
                    <a:pt x="127" y="88138"/>
                  </a:moveTo>
                  <a:cubicBezTo>
                    <a:pt x="127" y="39624"/>
                    <a:pt x="39497" y="127"/>
                    <a:pt x="88138" y="127"/>
                  </a:cubicBezTo>
                  <a:lnTo>
                    <a:pt x="88138" y="20320"/>
                  </a:lnTo>
                  <a:lnTo>
                    <a:pt x="88138" y="127"/>
                  </a:lnTo>
                  <a:cubicBezTo>
                    <a:pt x="136652" y="127"/>
                    <a:pt x="176149" y="39497"/>
                    <a:pt x="176149" y="88138"/>
                  </a:cubicBezTo>
                  <a:lnTo>
                    <a:pt x="155829" y="88138"/>
                  </a:lnTo>
                  <a:lnTo>
                    <a:pt x="176022" y="88138"/>
                  </a:lnTo>
                  <a:cubicBezTo>
                    <a:pt x="176022" y="136652"/>
                    <a:pt x="136652" y="176149"/>
                    <a:pt x="88011" y="176149"/>
                  </a:cubicBezTo>
                  <a:lnTo>
                    <a:pt x="88011" y="155829"/>
                  </a:lnTo>
                  <a:lnTo>
                    <a:pt x="88011" y="176022"/>
                  </a:lnTo>
                  <a:cubicBezTo>
                    <a:pt x="39497" y="176022"/>
                    <a:pt x="0" y="136652"/>
                    <a:pt x="0" y="88011"/>
                  </a:cubicBezTo>
                  <a:lnTo>
                    <a:pt x="40386" y="88011"/>
                  </a:lnTo>
                  <a:cubicBezTo>
                    <a:pt x="40386" y="114300"/>
                    <a:pt x="61595" y="135509"/>
                    <a:pt x="87884" y="135509"/>
                  </a:cubicBezTo>
                  <a:cubicBezTo>
                    <a:pt x="114173" y="135509"/>
                    <a:pt x="135382" y="114300"/>
                    <a:pt x="135382" y="88011"/>
                  </a:cubicBezTo>
                  <a:cubicBezTo>
                    <a:pt x="135382" y="61722"/>
                    <a:pt x="114173" y="40513"/>
                    <a:pt x="87884" y="40513"/>
                  </a:cubicBezTo>
                  <a:cubicBezTo>
                    <a:pt x="61595" y="40513"/>
                    <a:pt x="40386" y="61722"/>
                    <a:pt x="40386" y="88011"/>
                  </a:cubicBezTo>
                  <a:close/>
                  <a:moveTo>
                    <a:pt x="457073" y="88011"/>
                  </a:moveTo>
                  <a:cubicBezTo>
                    <a:pt x="457073" y="39497"/>
                    <a:pt x="496443" y="0"/>
                    <a:pt x="545084" y="0"/>
                  </a:cubicBezTo>
                  <a:lnTo>
                    <a:pt x="545084" y="20193"/>
                  </a:lnTo>
                  <a:lnTo>
                    <a:pt x="545084" y="0"/>
                  </a:lnTo>
                  <a:cubicBezTo>
                    <a:pt x="593598" y="0"/>
                    <a:pt x="633095" y="39370"/>
                    <a:pt x="633095" y="88011"/>
                  </a:cubicBezTo>
                  <a:lnTo>
                    <a:pt x="572516" y="88011"/>
                  </a:lnTo>
                  <a:lnTo>
                    <a:pt x="592709" y="88011"/>
                  </a:lnTo>
                  <a:cubicBezTo>
                    <a:pt x="592709" y="136525"/>
                    <a:pt x="553339" y="176022"/>
                    <a:pt x="504698" y="176022"/>
                  </a:cubicBezTo>
                  <a:lnTo>
                    <a:pt x="504698" y="155829"/>
                  </a:lnTo>
                  <a:lnTo>
                    <a:pt x="504698" y="176022"/>
                  </a:lnTo>
                  <a:cubicBezTo>
                    <a:pt x="456184" y="176022"/>
                    <a:pt x="416687" y="136652"/>
                    <a:pt x="416687" y="88011"/>
                  </a:cubicBezTo>
                  <a:lnTo>
                    <a:pt x="457073" y="88011"/>
                  </a:lnTo>
                  <a:cubicBezTo>
                    <a:pt x="457073" y="114300"/>
                    <a:pt x="478282" y="135509"/>
                    <a:pt x="504571" y="135509"/>
                  </a:cubicBezTo>
                  <a:cubicBezTo>
                    <a:pt x="530860" y="135509"/>
                    <a:pt x="552069" y="114300"/>
                    <a:pt x="552069" y="88011"/>
                  </a:cubicBezTo>
                  <a:cubicBezTo>
                    <a:pt x="552069" y="61722"/>
                    <a:pt x="530860" y="40513"/>
                    <a:pt x="504571" y="40513"/>
                  </a:cubicBezTo>
                  <a:cubicBezTo>
                    <a:pt x="478282" y="40513"/>
                    <a:pt x="457073" y="61722"/>
                    <a:pt x="457073" y="88011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306578" y="937387"/>
              <a:ext cx="726948" cy="157861"/>
            </a:xfrm>
            <a:custGeom>
              <a:avLst/>
              <a:gdLst/>
              <a:ahLst/>
              <a:cxnLst/>
              <a:rect l="l" t="t" r="r" b="b"/>
              <a:pathLst>
                <a:path w="726948" h="157861">
                  <a:moveTo>
                    <a:pt x="22860" y="0"/>
                  </a:moveTo>
                  <a:cubicBezTo>
                    <a:pt x="250952" y="156591"/>
                    <a:pt x="476504" y="156591"/>
                    <a:pt x="703961" y="0"/>
                  </a:cubicBezTo>
                  <a:lnTo>
                    <a:pt x="726948" y="33274"/>
                  </a:lnTo>
                  <a:cubicBezTo>
                    <a:pt x="485648" y="199390"/>
                    <a:pt x="241808" y="199390"/>
                    <a:pt x="0" y="3327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1340866" cy="1340866"/>
            </a:xfrm>
            <a:custGeom>
              <a:avLst/>
              <a:gdLst/>
              <a:ahLst/>
              <a:cxnLst/>
              <a:rect l="l" t="t" r="r" b="b"/>
              <a:pathLst>
                <a:path w="1340866" h="1340866">
                  <a:moveTo>
                    <a:pt x="0" y="670433"/>
                  </a:moveTo>
                  <a:cubicBezTo>
                    <a:pt x="0" y="300228"/>
                    <a:pt x="300228" y="0"/>
                    <a:pt x="670433" y="0"/>
                  </a:cubicBezTo>
                  <a:cubicBezTo>
                    <a:pt x="1040638" y="0"/>
                    <a:pt x="1340866" y="300228"/>
                    <a:pt x="1340866" y="670433"/>
                  </a:cubicBezTo>
                  <a:lnTo>
                    <a:pt x="1320673" y="670433"/>
                  </a:lnTo>
                  <a:lnTo>
                    <a:pt x="1340866" y="670433"/>
                  </a:lnTo>
                  <a:cubicBezTo>
                    <a:pt x="1340866" y="1040765"/>
                    <a:pt x="1040638" y="1340866"/>
                    <a:pt x="670433" y="1340866"/>
                  </a:cubicBezTo>
                  <a:cubicBezTo>
                    <a:pt x="300228" y="1340866"/>
                    <a:pt x="0" y="1040765"/>
                    <a:pt x="0" y="670433"/>
                  </a:cubicBezTo>
                  <a:lnTo>
                    <a:pt x="20193" y="670433"/>
                  </a:lnTo>
                  <a:lnTo>
                    <a:pt x="0" y="670433"/>
                  </a:lnTo>
                  <a:moveTo>
                    <a:pt x="40386" y="670433"/>
                  </a:moveTo>
                  <a:lnTo>
                    <a:pt x="20193" y="670433"/>
                  </a:lnTo>
                  <a:lnTo>
                    <a:pt x="40386" y="670433"/>
                  </a:lnTo>
                  <a:cubicBezTo>
                    <a:pt x="40386" y="1018413"/>
                    <a:pt x="322453" y="1300480"/>
                    <a:pt x="670433" y="1300480"/>
                  </a:cubicBezTo>
                  <a:lnTo>
                    <a:pt x="670433" y="1320673"/>
                  </a:lnTo>
                  <a:lnTo>
                    <a:pt x="670433" y="1300480"/>
                  </a:lnTo>
                  <a:cubicBezTo>
                    <a:pt x="1018413" y="1300480"/>
                    <a:pt x="1300480" y="1018413"/>
                    <a:pt x="1300480" y="670433"/>
                  </a:cubicBezTo>
                  <a:cubicBezTo>
                    <a:pt x="1300480" y="322453"/>
                    <a:pt x="1018413" y="40386"/>
                    <a:pt x="670433" y="40386"/>
                  </a:cubicBezTo>
                  <a:lnTo>
                    <a:pt x="670433" y="20193"/>
                  </a:lnTo>
                  <a:lnTo>
                    <a:pt x="670433" y="40386"/>
                  </a:lnTo>
                  <a:cubicBezTo>
                    <a:pt x="322453" y="40386"/>
                    <a:pt x="40386" y="322453"/>
                    <a:pt x="40386" y="670433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id="48" name="Freeform 48"/>
          <p:cNvSpPr/>
          <p:nvPr/>
        </p:nvSpPr>
        <p:spPr>
          <a:xfrm>
            <a:off x="-126530" y="885412"/>
            <a:ext cx="2305926" cy="2161984"/>
          </a:xfrm>
          <a:custGeom>
            <a:avLst/>
            <a:gdLst/>
            <a:ahLst/>
            <a:cxnLst/>
            <a:rect l="l" t="t" r="r" b="b"/>
            <a:pathLst>
              <a:path w="2305926" h="2161984">
                <a:moveTo>
                  <a:pt x="0" y="0"/>
                </a:moveTo>
                <a:lnTo>
                  <a:pt x="2305927" y="0"/>
                </a:lnTo>
                <a:lnTo>
                  <a:pt x="2305927" y="2161985"/>
                </a:lnTo>
                <a:lnTo>
                  <a:pt x="0" y="2161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 rot="-2538600">
            <a:off x="228676" y="3642046"/>
            <a:ext cx="1574787" cy="1484928"/>
            <a:chOff x="0" y="0"/>
            <a:chExt cx="2099716" cy="1979905"/>
          </a:xfrm>
        </p:grpSpPr>
        <p:sp>
          <p:nvSpPr>
            <p:cNvPr id="50" name="Freeform 50"/>
            <p:cNvSpPr/>
            <p:nvPr/>
          </p:nvSpPr>
          <p:spPr>
            <a:xfrm>
              <a:off x="18499" y="26479"/>
              <a:ext cx="2062010" cy="1940301"/>
            </a:xfrm>
            <a:custGeom>
              <a:avLst/>
              <a:gdLst/>
              <a:ahLst/>
              <a:cxnLst/>
              <a:rect l="l" t="t" r="r" b="b"/>
              <a:pathLst>
                <a:path w="2062010" h="1940301">
                  <a:moveTo>
                    <a:pt x="187622" y="638874"/>
                  </a:moveTo>
                  <a:cubicBezTo>
                    <a:pt x="170985" y="482410"/>
                    <a:pt x="225468" y="327597"/>
                    <a:pt x="328084" y="239967"/>
                  </a:cubicBezTo>
                  <a:cubicBezTo>
                    <a:pt x="430700" y="152337"/>
                    <a:pt x="563034" y="147511"/>
                    <a:pt x="669333" y="227267"/>
                  </a:cubicBezTo>
                  <a:cubicBezTo>
                    <a:pt x="706925" y="136335"/>
                    <a:pt x="775886" y="73470"/>
                    <a:pt x="855261" y="57849"/>
                  </a:cubicBezTo>
                  <a:cubicBezTo>
                    <a:pt x="934636" y="42228"/>
                    <a:pt x="1015027" y="75502"/>
                    <a:pt x="1072177" y="147765"/>
                  </a:cubicBezTo>
                  <a:cubicBezTo>
                    <a:pt x="1104181" y="65342"/>
                    <a:pt x="1167173" y="9970"/>
                    <a:pt x="1238801" y="1207"/>
                  </a:cubicBezTo>
                  <a:cubicBezTo>
                    <a:pt x="1310429" y="-7556"/>
                    <a:pt x="1380279" y="31814"/>
                    <a:pt x="1423840" y="105093"/>
                  </a:cubicBezTo>
                  <a:cubicBezTo>
                    <a:pt x="1481752" y="17717"/>
                    <a:pt x="1573954" y="-19113"/>
                    <a:pt x="1660568" y="10605"/>
                  </a:cubicBezTo>
                  <a:cubicBezTo>
                    <a:pt x="1747182" y="40323"/>
                    <a:pt x="1812460" y="131255"/>
                    <a:pt x="1828335" y="244031"/>
                  </a:cubicBezTo>
                  <a:cubicBezTo>
                    <a:pt x="1899328" y="268796"/>
                    <a:pt x="1958510" y="331915"/>
                    <a:pt x="1990514" y="417132"/>
                  </a:cubicBezTo>
                  <a:cubicBezTo>
                    <a:pt x="2022518" y="502349"/>
                    <a:pt x="2024296" y="600901"/>
                    <a:pt x="1995213" y="687769"/>
                  </a:cubicBezTo>
                  <a:cubicBezTo>
                    <a:pt x="2065063" y="804482"/>
                    <a:pt x="2081446" y="959930"/>
                    <a:pt x="2038139" y="1096074"/>
                  </a:cubicBezTo>
                  <a:cubicBezTo>
                    <a:pt x="1994832" y="1232218"/>
                    <a:pt x="1898439" y="1328865"/>
                    <a:pt x="1784774" y="1349693"/>
                  </a:cubicBezTo>
                  <a:cubicBezTo>
                    <a:pt x="1784012" y="1477582"/>
                    <a:pt x="1729275" y="1594803"/>
                    <a:pt x="1641772" y="1656398"/>
                  </a:cubicBezTo>
                  <a:cubicBezTo>
                    <a:pt x="1554269" y="1717993"/>
                    <a:pt x="1447589" y="1714183"/>
                    <a:pt x="1363007" y="1646492"/>
                  </a:cubicBezTo>
                  <a:cubicBezTo>
                    <a:pt x="1326939" y="1799654"/>
                    <a:pt x="1225466" y="1912303"/>
                    <a:pt x="1102276" y="1935798"/>
                  </a:cubicBezTo>
                  <a:cubicBezTo>
                    <a:pt x="979086" y="1959293"/>
                    <a:pt x="856531" y="1889570"/>
                    <a:pt x="787316" y="1756474"/>
                  </a:cubicBezTo>
                  <a:cubicBezTo>
                    <a:pt x="702480" y="1822006"/>
                    <a:pt x="600753" y="1840929"/>
                    <a:pt x="504995" y="1808925"/>
                  </a:cubicBezTo>
                  <a:cubicBezTo>
                    <a:pt x="409237" y="1776921"/>
                    <a:pt x="327576" y="1696657"/>
                    <a:pt x="278427" y="1586167"/>
                  </a:cubicBezTo>
                  <a:cubicBezTo>
                    <a:pt x="191813" y="1599121"/>
                    <a:pt x="107993" y="1541590"/>
                    <a:pt x="68750" y="1442022"/>
                  </a:cubicBezTo>
                  <a:cubicBezTo>
                    <a:pt x="29507" y="1342454"/>
                    <a:pt x="42842" y="1222185"/>
                    <a:pt x="102532" y="1140778"/>
                  </a:cubicBezTo>
                  <a:cubicBezTo>
                    <a:pt x="25189" y="1082358"/>
                    <a:pt x="-14308" y="966661"/>
                    <a:pt x="4742" y="853885"/>
                  </a:cubicBezTo>
                  <a:cubicBezTo>
                    <a:pt x="23792" y="741109"/>
                    <a:pt x="96817" y="656781"/>
                    <a:pt x="185844" y="644970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808101" y="1268476"/>
              <a:ext cx="107950" cy="107696"/>
            </a:xfrm>
            <a:custGeom>
              <a:avLst/>
              <a:gdLst/>
              <a:ahLst/>
              <a:cxnLst/>
              <a:rect l="l" t="t" r="r" b="b"/>
              <a:pathLst>
                <a:path w="107950" h="107696">
                  <a:moveTo>
                    <a:pt x="107950" y="53848"/>
                  </a:moveTo>
                  <a:cubicBezTo>
                    <a:pt x="107950" y="83566"/>
                    <a:pt x="83820" y="107696"/>
                    <a:pt x="53975" y="107696"/>
                  </a:cubicBezTo>
                  <a:cubicBezTo>
                    <a:pt x="24130" y="107696"/>
                    <a:pt x="0" y="83566"/>
                    <a:pt x="0" y="53848"/>
                  </a:cubicBezTo>
                  <a:cubicBezTo>
                    <a:pt x="0" y="24130"/>
                    <a:pt x="24130" y="0"/>
                    <a:pt x="53975" y="0"/>
                  </a:cubicBezTo>
                  <a:cubicBezTo>
                    <a:pt x="83820" y="0"/>
                    <a:pt x="107950" y="24130"/>
                    <a:pt x="107950" y="53848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673354" y="1357884"/>
              <a:ext cx="215646" cy="215392"/>
            </a:xfrm>
            <a:custGeom>
              <a:avLst/>
              <a:gdLst/>
              <a:ahLst/>
              <a:cxnLst/>
              <a:rect l="l" t="t" r="r" b="b"/>
              <a:pathLst>
                <a:path w="215646" h="215392">
                  <a:moveTo>
                    <a:pt x="215646" y="107696"/>
                  </a:moveTo>
                  <a:cubicBezTo>
                    <a:pt x="215646" y="167259"/>
                    <a:pt x="167386" y="215392"/>
                    <a:pt x="107823" y="215392"/>
                  </a:cubicBezTo>
                  <a:cubicBezTo>
                    <a:pt x="48260" y="215392"/>
                    <a:pt x="0" y="167132"/>
                    <a:pt x="0" y="107696"/>
                  </a:cubicBezTo>
                  <a:cubicBezTo>
                    <a:pt x="0" y="48260"/>
                    <a:pt x="48260" y="0"/>
                    <a:pt x="107823" y="0"/>
                  </a:cubicBezTo>
                  <a:cubicBezTo>
                    <a:pt x="167386" y="0"/>
                    <a:pt x="215646" y="48260"/>
                    <a:pt x="215646" y="107696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485394" y="1541018"/>
              <a:ext cx="323596" cy="323342"/>
            </a:xfrm>
            <a:custGeom>
              <a:avLst/>
              <a:gdLst/>
              <a:ahLst/>
              <a:cxnLst/>
              <a:rect l="l" t="t" r="r" b="b"/>
              <a:pathLst>
                <a:path w="323596" h="323342">
                  <a:moveTo>
                    <a:pt x="323596" y="161671"/>
                  </a:moveTo>
                  <a:cubicBezTo>
                    <a:pt x="323596" y="250952"/>
                    <a:pt x="251206" y="323342"/>
                    <a:pt x="161798" y="323342"/>
                  </a:cubicBezTo>
                  <a:cubicBezTo>
                    <a:pt x="72390" y="323342"/>
                    <a:pt x="0" y="250952"/>
                    <a:pt x="0" y="161671"/>
                  </a:cubicBezTo>
                  <a:cubicBezTo>
                    <a:pt x="0" y="72390"/>
                    <a:pt x="72390" y="0"/>
                    <a:pt x="161798" y="0"/>
                  </a:cubicBezTo>
                  <a:cubicBezTo>
                    <a:pt x="251206" y="0"/>
                    <a:pt x="323596" y="72390"/>
                    <a:pt x="323596" y="161671"/>
                  </a:cubicBezTo>
                  <a:close/>
                </a:path>
              </a:pathLst>
            </a:custGeom>
            <a:solidFill>
              <a:srgbClr val="808000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123190" y="125349"/>
              <a:ext cx="1889379" cy="1649857"/>
            </a:xfrm>
            <a:custGeom>
              <a:avLst/>
              <a:gdLst/>
              <a:ahLst/>
              <a:cxnLst/>
              <a:rect l="l" t="t" r="r" b="b"/>
              <a:pathLst>
                <a:path w="1889379" h="1649857">
                  <a:moveTo>
                    <a:pt x="120777" y="1070102"/>
                  </a:moveTo>
                  <a:cubicBezTo>
                    <a:pt x="78613" y="1074293"/>
                    <a:pt x="36449" y="1061847"/>
                    <a:pt x="0" y="1034288"/>
                  </a:cubicBezTo>
                  <a:moveTo>
                    <a:pt x="227330" y="1461643"/>
                  </a:moveTo>
                  <a:cubicBezTo>
                    <a:pt x="210439" y="1470279"/>
                    <a:pt x="192659" y="1475994"/>
                    <a:pt x="174498" y="1478788"/>
                  </a:cubicBezTo>
                  <a:moveTo>
                    <a:pt x="682498" y="1649857"/>
                  </a:moveTo>
                  <a:cubicBezTo>
                    <a:pt x="669798" y="1625346"/>
                    <a:pt x="659130" y="1599184"/>
                    <a:pt x="650621" y="1571752"/>
                  </a:cubicBezTo>
                  <a:moveTo>
                    <a:pt x="1271143" y="1455039"/>
                  </a:moveTo>
                  <a:cubicBezTo>
                    <a:pt x="1269238" y="1484122"/>
                    <a:pt x="1265047" y="1512824"/>
                    <a:pt x="1258443" y="1540764"/>
                  </a:cubicBezTo>
                  <a:moveTo>
                    <a:pt x="1523873" y="925449"/>
                  </a:moveTo>
                  <a:cubicBezTo>
                    <a:pt x="1619377" y="985012"/>
                    <a:pt x="1679702" y="1109726"/>
                    <a:pt x="1678813" y="1245743"/>
                  </a:cubicBezTo>
                  <a:moveTo>
                    <a:pt x="1889379" y="584200"/>
                  </a:moveTo>
                  <a:cubicBezTo>
                    <a:pt x="1873885" y="630555"/>
                    <a:pt x="1850263" y="671703"/>
                    <a:pt x="1820418" y="704342"/>
                  </a:cubicBezTo>
                  <a:moveTo>
                    <a:pt x="1723771" y="138557"/>
                  </a:moveTo>
                  <a:cubicBezTo>
                    <a:pt x="1726438" y="157226"/>
                    <a:pt x="1727581" y="176276"/>
                    <a:pt x="1727454" y="195326"/>
                  </a:cubicBezTo>
                  <a:moveTo>
                    <a:pt x="1283081" y="72390"/>
                  </a:moveTo>
                  <a:cubicBezTo>
                    <a:pt x="1292098" y="46228"/>
                    <a:pt x="1304036" y="21844"/>
                    <a:pt x="1318387" y="0"/>
                  </a:cubicBezTo>
                  <a:moveTo>
                    <a:pt x="952500" y="106807"/>
                  </a:moveTo>
                  <a:cubicBezTo>
                    <a:pt x="956183" y="85217"/>
                    <a:pt x="961898" y="64262"/>
                    <a:pt x="969645" y="44450"/>
                  </a:cubicBezTo>
                  <a:moveTo>
                    <a:pt x="564515" y="128016"/>
                  </a:moveTo>
                  <a:cubicBezTo>
                    <a:pt x="586994" y="144907"/>
                    <a:pt x="607822" y="165227"/>
                    <a:pt x="626491" y="188595"/>
                  </a:cubicBezTo>
                  <a:moveTo>
                    <a:pt x="93726" y="603758"/>
                  </a:moveTo>
                  <a:cubicBezTo>
                    <a:pt x="88773" y="582930"/>
                    <a:pt x="85217" y="561594"/>
                    <a:pt x="82931" y="540131"/>
                  </a:cubicBezTo>
                </a:path>
              </a:pathLst>
            </a:custGeom>
            <a:solidFill>
              <a:srgbClr val="808000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-1678" y="6263"/>
              <a:ext cx="2102196" cy="1980863"/>
            </a:xfrm>
            <a:custGeom>
              <a:avLst/>
              <a:gdLst/>
              <a:ahLst/>
              <a:cxnLst/>
              <a:rect l="l" t="t" r="r" b="b"/>
              <a:pathLst>
                <a:path w="2102196" h="1980863">
                  <a:moveTo>
                    <a:pt x="227992" y="659090"/>
                  </a:moveTo>
                  <a:cubicBezTo>
                    <a:pt x="227992" y="669885"/>
                    <a:pt x="219610" y="678775"/>
                    <a:pt x="208815" y="679283"/>
                  </a:cubicBezTo>
                  <a:cubicBezTo>
                    <a:pt x="198020" y="679791"/>
                    <a:pt x="188749" y="671917"/>
                    <a:pt x="187606" y="661249"/>
                  </a:cubicBezTo>
                  <a:cubicBezTo>
                    <a:pt x="170461" y="499451"/>
                    <a:pt x="226468" y="337526"/>
                    <a:pt x="334926" y="244816"/>
                  </a:cubicBezTo>
                  <a:cubicBezTo>
                    <a:pt x="444527" y="151217"/>
                    <a:pt x="587529" y="145756"/>
                    <a:pt x="701448" y="231354"/>
                  </a:cubicBezTo>
                  <a:lnTo>
                    <a:pt x="689256" y="247483"/>
                  </a:lnTo>
                  <a:lnTo>
                    <a:pt x="669317" y="247483"/>
                  </a:lnTo>
                  <a:cubicBezTo>
                    <a:pt x="669317" y="244816"/>
                    <a:pt x="669825" y="242149"/>
                    <a:pt x="670841" y="239736"/>
                  </a:cubicBezTo>
                  <a:cubicBezTo>
                    <a:pt x="710465" y="144105"/>
                    <a:pt x="783998" y="75525"/>
                    <a:pt x="871501" y="58253"/>
                  </a:cubicBezTo>
                  <a:lnTo>
                    <a:pt x="875438" y="78065"/>
                  </a:lnTo>
                  <a:lnTo>
                    <a:pt x="871501" y="58253"/>
                  </a:lnTo>
                  <a:cubicBezTo>
                    <a:pt x="959512" y="40854"/>
                    <a:pt x="1047142" y="78319"/>
                    <a:pt x="1108229" y="155535"/>
                  </a:cubicBezTo>
                  <a:cubicBezTo>
                    <a:pt x="1111023" y="159091"/>
                    <a:pt x="1112547" y="163536"/>
                    <a:pt x="1112547" y="168108"/>
                  </a:cubicBezTo>
                  <a:lnTo>
                    <a:pt x="1092354" y="168108"/>
                  </a:lnTo>
                  <a:lnTo>
                    <a:pt x="1073558" y="160742"/>
                  </a:lnTo>
                  <a:cubicBezTo>
                    <a:pt x="1107594" y="73112"/>
                    <a:pt x="1175793" y="11263"/>
                    <a:pt x="1256438" y="1357"/>
                  </a:cubicBezTo>
                  <a:lnTo>
                    <a:pt x="1258978" y="21423"/>
                  </a:lnTo>
                  <a:lnTo>
                    <a:pt x="1256438" y="1357"/>
                  </a:lnTo>
                  <a:cubicBezTo>
                    <a:pt x="1337591" y="-8549"/>
                    <a:pt x="1414553" y="36409"/>
                    <a:pt x="1461289" y="115022"/>
                  </a:cubicBezTo>
                  <a:lnTo>
                    <a:pt x="1443890" y="125309"/>
                  </a:lnTo>
                  <a:lnTo>
                    <a:pt x="1443890" y="105116"/>
                  </a:lnTo>
                  <a:lnTo>
                    <a:pt x="1443890" y="125309"/>
                  </a:lnTo>
                  <a:lnTo>
                    <a:pt x="1426999" y="114133"/>
                  </a:lnTo>
                  <a:cubicBezTo>
                    <a:pt x="1488975" y="20534"/>
                    <a:pt x="1590194" y="-21630"/>
                    <a:pt x="1687095" y="11644"/>
                  </a:cubicBezTo>
                  <a:cubicBezTo>
                    <a:pt x="1782726" y="44537"/>
                    <a:pt x="1851687" y="143343"/>
                    <a:pt x="1868324" y="261453"/>
                  </a:cubicBezTo>
                  <a:lnTo>
                    <a:pt x="1848258" y="264247"/>
                  </a:lnTo>
                  <a:lnTo>
                    <a:pt x="1828065" y="264247"/>
                  </a:lnTo>
                  <a:cubicBezTo>
                    <a:pt x="1828065" y="257643"/>
                    <a:pt x="1831240" y="251547"/>
                    <a:pt x="1836574" y="247737"/>
                  </a:cubicBezTo>
                  <a:cubicBezTo>
                    <a:pt x="1841908" y="243927"/>
                    <a:pt x="1848766" y="243038"/>
                    <a:pt x="1854989" y="245197"/>
                  </a:cubicBezTo>
                  <a:cubicBezTo>
                    <a:pt x="1932840" y="272375"/>
                    <a:pt x="1995705" y="340828"/>
                    <a:pt x="2029360" y="430236"/>
                  </a:cubicBezTo>
                  <a:lnTo>
                    <a:pt x="2010437" y="437348"/>
                  </a:lnTo>
                  <a:lnTo>
                    <a:pt x="2029360" y="430236"/>
                  </a:lnTo>
                  <a:cubicBezTo>
                    <a:pt x="2063015" y="519771"/>
                    <a:pt x="2064793" y="623276"/>
                    <a:pt x="2034313" y="714462"/>
                  </a:cubicBezTo>
                  <a:lnTo>
                    <a:pt x="2015136" y="708112"/>
                  </a:lnTo>
                  <a:lnTo>
                    <a:pt x="2032535" y="697698"/>
                  </a:lnTo>
                  <a:cubicBezTo>
                    <a:pt x="2105560" y="819618"/>
                    <a:pt x="2122324" y="981162"/>
                    <a:pt x="2077366" y="1122513"/>
                  </a:cubicBezTo>
                  <a:lnTo>
                    <a:pt x="2058062" y="1116417"/>
                  </a:lnTo>
                  <a:lnTo>
                    <a:pt x="2077366" y="1122513"/>
                  </a:lnTo>
                  <a:cubicBezTo>
                    <a:pt x="2032408" y="1263864"/>
                    <a:pt x="1931189" y="1367369"/>
                    <a:pt x="1808380" y="1389848"/>
                  </a:cubicBezTo>
                  <a:lnTo>
                    <a:pt x="1804697" y="1369909"/>
                  </a:lnTo>
                  <a:lnTo>
                    <a:pt x="1824890" y="1370036"/>
                  </a:lnTo>
                  <a:cubicBezTo>
                    <a:pt x="1824001" y="1503005"/>
                    <a:pt x="1767232" y="1627084"/>
                    <a:pt x="1673379" y="1693124"/>
                  </a:cubicBezTo>
                  <a:cubicBezTo>
                    <a:pt x="1578383" y="1759926"/>
                    <a:pt x="1461924" y="1755608"/>
                    <a:pt x="1370357" y="1682456"/>
                  </a:cubicBezTo>
                  <a:lnTo>
                    <a:pt x="1382930" y="1666708"/>
                  </a:lnTo>
                  <a:lnTo>
                    <a:pt x="1402615" y="1671407"/>
                  </a:lnTo>
                  <a:cubicBezTo>
                    <a:pt x="1365277" y="1829903"/>
                    <a:pt x="1259105" y="1950553"/>
                    <a:pt x="1126009" y="1975953"/>
                  </a:cubicBezTo>
                  <a:lnTo>
                    <a:pt x="1122199" y="1956141"/>
                  </a:lnTo>
                  <a:lnTo>
                    <a:pt x="1126009" y="1975953"/>
                  </a:lnTo>
                  <a:cubicBezTo>
                    <a:pt x="992024" y="2001607"/>
                    <a:pt x="861595" y="1925026"/>
                    <a:pt x="789332" y="1786088"/>
                  </a:cubicBezTo>
                  <a:lnTo>
                    <a:pt x="807239" y="1776817"/>
                  </a:lnTo>
                  <a:lnTo>
                    <a:pt x="819558" y="1792819"/>
                  </a:lnTo>
                  <a:cubicBezTo>
                    <a:pt x="729769" y="1862161"/>
                    <a:pt x="621057" y="1882735"/>
                    <a:pt x="518441" y="1848445"/>
                  </a:cubicBezTo>
                  <a:lnTo>
                    <a:pt x="524918" y="1829268"/>
                  </a:lnTo>
                  <a:lnTo>
                    <a:pt x="518441" y="1848445"/>
                  </a:lnTo>
                  <a:cubicBezTo>
                    <a:pt x="416333" y="1814282"/>
                    <a:pt x="330735" y="1729192"/>
                    <a:pt x="279808" y="1614765"/>
                  </a:cubicBezTo>
                  <a:cubicBezTo>
                    <a:pt x="277014" y="1608542"/>
                    <a:pt x="277649" y="1601303"/>
                    <a:pt x="281332" y="1595461"/>
                  </a:cubicBezTo>
                  <a:cubicBezTo>
                    <a:pt x="285015" y="1589619"/>
                    <a:pt x="291492" y="1586190"/>
                    <a:pt x="298350" y="1586190"/>
                  </a:cubicBezTo>
                  <a:cubicBezTo>
                    <a:pt x="308891" y="1586190"/>
                    <a:pt x="317781" y="1594318"/>
                    <a:pt x="318543" y="1604859"/>
                  </a:cubicBezTo>
                  <a:cubicBezTo>
                    <a:pt x="319305" y="1615400"/>
                    <a:pt x="311812" y="1624798"/>
                    <a:pt x="301398" y="1626322"/>
                  </a:cubicBezTo>
                  <a:cubicBezTo>
                    <a:pt x="202846" y="1641054"/>
                    <a:pt x="111533" y="1575268"/>
                    <a:pt x="69877" y="1469604"/>
                  </a:cubicBezTo>
                  <a:lnTo>
                    <a:pt x="88673" y="1462111"/>
                  </a:lnTo>
                  <a:lnTo>
                    <a:pt x="69877" y="1469604"/>
                  </a:lnTo>
                  <a:cubicBezTo>
                    <a:pt x="28348" y="1364194"/>
                    <a:pt x="42318" y="1236432"/>
                    <a:pt x="106326" y="1149056"/>
                  </a:cubicBezTo>
                  <a:cubicBezTo>
                    <a:pt x="110136" y="1143849"/>
                    <a:pt x="116105" y="1140801"/>
                    <a:pt x="122582" y="1140801"/>
                  </a:cubicBezTo>
                  <a:cubicBezTo>
                    <a:pt x="129059" y="1140801"/>
                    <a:pt x="135028" y="1143722"/>
                    <a:pt x="138838" y="1148929"/>
                  </a:cubicBezTo>
                  <a:cubicBezTo>
                    <a:pt x="144934" y="1156930"/>
                    <a:pt x="144045" y="1168233"/>
                    <a:pt x="136933" y="1175345"/>
                  </a:cubicBezTo>
                  <a:cubicBezTo>
                    <a:pt x="129821" y="1182457"/>
                    <a:pt x="118518" y="1183219"/>
                    <a:pt x="110517" y="1177123"/>
                  </a:cubicBezTo>
                  <a:cubicBezTo>
                    <a:pt x="25935" y="1113242"/>
                    <a:pt x="-14959" y="989290"/>
                    <a:pt x="4980" y="870672"/>
                  </a:cubicBezTo>
                  <a:lnTo>
                    <a:pt x="24919" y="873974"/>
                  </a:lnTo>
                  <a:lnTo>
                    <a:pt x="4980" y="870672"/>
                  </a:lnTo>
                  <a:cubicBezTo>
                    <a:pt x="24919" y="752181"/>
                    <a:pt x="102770" y="658455"/>
                    <a:pt x="203481" y="644993"/>
                  </a:cubicBezTo>
                  <a:lnTo>
                    <a:pt x="206148" y="665059"/>
                  </a:lnTo>
                  <a:lnTo>
                    <a:pt x="186717" y="659471"/>
                  </a:lnTo>
                  <a:lnTo>
                    <a:pt x="188495" y="653375"/>
                  </a:lnTo>
                  <a:cubicBezTo>
                    <a:pt x="191289" y="643723"/>
                    <a:pt x="200814" y="637500"/>
                    <a:pt x="210720" y="638897"/>
                  </a:cubicBezTo>
                  <a:cubicBezTo>
                    <a:pt x="220626" y="640294"/>
                    <a:pt x="228119" y="648803"/>
                    <a:pt x="228119" y="658963"/>
                  </a:cubicBezTo>
                  <a:moveTo>
                    <a:pt x="187733" y="658963"/>
                  </a:moveTo>
                  <a:lnTo>
                    <a:pt x="207926" y="658963"/>
                  </a:lnTo>
                  <a:lnTo>
                    <a:pt x="227357" y="664551"/>
                  </a:lnTo>
                  <a:lnTo>
                    <a:pt x="225579" y="670647"/>
                  </a:lnTo>
                  <a:cubicBezTo>
                    <a:pt x="223420" y="678394"/>
                    <a:pt x="216816" y="684109"/>
                    <a:pt x="208815" y="685125"/>
                  </a:cubicBezTo>
                  <a:cubicBezTo>
                    <a:pt x="131218" y="695412"/>
                    <a:pt x="62892" y="770215"/>
                    <a:pt x="44985" y="877403"/>
                  </a:cubicBezTo>
                  <a:cubicBezTo>
                    <a:pt x="26951" y="984337"/>
                    <a:pt x="64924" y="1091906"/>
                    <a:pt x="135028" y="1144738"/>
                  </a:cubicBezTo>
                  <a:lnTo>
                    <a:pt x="122836" y="1160867"/>
                  </a:lnTo>
                  <a:lnTo>
                    <a:pt x="106707" y="1173059"/>
                  </a:lnTo>
                  <a:lnTo>
                    <a:pt x="122836" y="1160867"/>
                  </a:lnTo>
                  <a:lnTo>
                    <a:pt x="139092" y="1172805"/>
                  </a:lnTo>
                  <a:cubicBezTo>
                    <a:pt x="83847" y="1248243"/>
                    <a:pt x="70893" y="1361146"/>
                    <a:pt x="107850" y="1454745"/>
                  </a:cubicBezTo>
                  <a:cubicBezTo>
                    <a:pt x="144807" y="1548344"/>
                    <a:pt x="221007" y="1597493"/>
                    <a:pt x="295810" y="1586317"/>
                  </a:cubicBezTo>
                  <a:lnTo>
                    <a:pt x="298858" y="1606256"/>
                  </a:lnTo>
                  <a:lnTo>
                    <a:pt x="298858" y="1626449"/>
                  </a:lnTo>
                  <a:lnTo>
                    <a:pt x="298858" y="1606256"/>
                  </a:lnTo>
                  <a:lnTo>
                    <a:pt x="317273" y="1598001"/>
                  </a:lnTo>
                  <a:cubicBezTo>
                    <a:pt x="364644" y="1704300"/>
                    <a:pt x="442495" y="1779865"/>
                    <a:pt x="531776" y="1809837"/>
                  </a:cubicBezTo>
                  <a:cubicBezTo>
                    <a:pt x="620676" y="1839555"/>
                    <a:pt x="715418" y="1822410"/>
                    <a:pt x="795301" y="1760561"/>
                  </a:cubicBezTo>
                  <a:cubicBezTo>
                    <a:pt x="800000" y="1756878"/>
                    <a:pt x="806223" y="1755481"/>
                    <a:pt x="812065" y="1756751"/>
                  </a:cubicBezTo>
                  <a:cubicBezTo>
                    <a:pt x="817907" y="1758021"/>
                    <a:pt x="822860" y="1761831"/>
                    <a:pt x="825654" y="1767165"/>
                  </a:cubicBezTo>
                  <a:cubicBezTo>
                    <a:pt x="891821" y="1894292"/>
                    <a:pt x="1006629" y="1957411"/>
                    <a:pt x="1118770" y="1935948"/>
                  </a:cubicBezTo>
                  <a:cubicBezTo>
                    <a:pt x="1231927" y="1914358"/>
                    <a:pt x="1328828" y="1809583"/>
                    <a:pt x="1363626" y="1661882"/>
                  </a:cubicBezTo>
                  <a:cubicBezTo>
                    <a:pt x="1365277" y="1655151"/>
                    <a:pt x="1370103" y="1649690"/>
                    <a:pt x="1376707" y="1647404"/>
                  </a:cubicBezTo>
                  <a:cubicBezTo>
                    <a:pt x="1383311" y="1645118"/>
                    <a:pt x="1390550" y="1646388"/>
                    <a:pt x="1395884" y="1650706"/>
                  </a:cubicBezTo>
                  <a:cubicBezTo>
                    <a:pt x="1473608" y="1712936"/>
                    <a:pt x="1570382" y="1716238"/>
                    <a:pt x="1650392" y="1659977"/>
                  </a:cubicBezTo>
                  <a:lnTo>
                    <a:pt x="1662076" y="1676487"/>
                  </a:lnTo>
                  <a:lnTo>
                    <a:pt x="1650392" y="1659977"/>
                  </a:lnTo>
                  <a:cubicBezTo>
                    <a:pt x="1731418" y="1602954"/>
                    <a:pt x="1783996" y="1492464"/>
                    <a:pt x="1784758" y="1369655"/>
                  </a:cubicBezTo>
                  <a:cubicBezTo>
                    <a:pt x="1784758" y="1360003"/>
                    <a:pt x="1791743" y="1351621"/>
                    <a:pt x="1801395" y="1349843"/>
                  </a:cubicBezTo>
                  <a:cubicBezTo>
                    <a:pt x="1905789" y="1330666"/>
                    <a:pt x="1997483" y="1241131"/>
                    <a:pt x="2039139" y="1110067"/>
                  </a:cubicBezTo>
                  <a:cubicBezTo>
                    <a:pt x="2080795" y="979003"/>
                    <a:pt x="2064920" y="829651"/>
                    <a:pt x="1998118" y="718272"/>
                  </a:cubicBezTo>
                  <a:cubicBezTo>
                    <a:pt x="1995070" y="713192"/>
                    <a:pt x="1994435" y="707096"/>
                    <a:pt x="1996340" y="701508"/>
                  </a:cubicBezTo>
                  <a:cubicBezTo>
                    <a:pt x="2023899" y="618958"/>
                    <a:pt x="2022248" y="525105"/>
                    <a:pt x="1991895" y="444333"/>
                  </a:cubicBezTo>
                  <a:cubicBezTo>
                    <a:pt x="1961542" y="363561"/>
                    <a:pt x="1906170" y="305649"/>
                    <a:pt x="1842035" y="283297"/>
                  </a:cubicBezTo>
                  <a:lnTo>
                    <a:pt x="1848766" y="264247"/>
                  </a:lnTo>
                  <a:lnTo>
                    <a:pt x="1868959" y="264247"/>
                  </a:lnTo>
                  <a:cubicBezTo>
                    <a:pt x="1868959" y="274915"/>
                    <a:pt x="1860704" y="283678"/>
                    <a:pt x="1850163" y="284440"/>
                  </a:cubicBezTo>
                  <a:cubicBezTo>
                    <a:pt x="1839622" y="285202"/>
                    <a:pt x="1830224" y="277582"/>
                    <a:pt x="1828700" y="267041"/>
                  </a:cubicBezTo>
                  <a:cubicBezTo>
                    <a:pt x="1813587" y="159599"/>
                    <a:pt x="1751865" y="76541"/>
                    <a:pt x="1674395" y="49871"/>
                  </a:cubicBezTo>
                  <a:lnTo>
                    <a:pt x="1680999" y="30694"/>
                  </a:lnTo>
                  <a:lnTo>
                    <a:pt x="1674395" y="49871"/>
                  </a:lnTo>
                  <a:cubicBezTo>
                    <a:pt x="1598195" y="23709"/>
                    <a:pt x="1515010" y="55078"/>
                    <a:pt x="1461162" y="136358"/>
                  </a:cubicBezTo>
                  <a:cubicBezTo>
                    <a:pt x="1457479" y="142073"/>
                    <a:pt x="1451129" y="145375"/>
                    <a:pt x="1444271" y="145375"/>
                  </a:cubicBezTo>
                  <a:cubicBezTo>
                    <a:pt x="1437159" y="145375"/>
                    <a:pt x="1430555" y="141565"/>
                    <a:pt x="1426872" y="135469"/>
                  </a:cubicBezTo>
                  <a:cubicBezTo>
                    <a:pt x="1386486" y="67524"/>
                    <a:pt x="1323494" y="33869"/>
                    <a:pt x="1261645" y="41362"/>
                  </a:cubicBezTo>
                  <a:cubicBezTo>
                    <a:pt x="1199288" y="48982"/>
                    <a:pt x="1141630" y="97750"/>
                    <a:pt x="1111531" y="175220"/>
                  </a:cubicBezTo>
                  <a:cubicBezTo>
                    <a:pt x="1107975" y="184237"/>
                    <a:pt x="1098577" y="189571"/>
                    <a:pt x="1088925" y="187793"/>
                  </a:cubicBezTo>
                  <a:cubicBezTo>
                    <a:pt x="1079273" y="186015"/>
                    <a:pt x="1072415" y="177633"/>
                    <a:pt x="1072415" y="167854"/>
                  </a:cubicBezTo>
                  <a:lnTo>
                    <a:pt x="1092608" y="167854"/>
                  </a:lnTo>
                  <a:lnTo>
                    <a:pt x="1076733" y="180427"/>
                  </a:lnTo>
                  <a:cubicBezTo>
                    <a:pt x="1023393" y="113117"/>
                    <a:pt x="950241" y="83780"/>
                    <a:pt x="879502" y="97750"/>
                  </a:cubicBezTo>
                  <a:cubicBezTo>
                    <a:pt x="808128" y="111974"/>
                    <a:pt x="743866" y="168997"/>
                    <a:pt x="708179" y="255230"/>
                  </a:cubicBezTo>
                  <a:lnTo>
                    <a:pt x="689510" y="247483"/>
                  </a:lnTo>
                  <a:lnTo>
                    <a:pt x="709703" y="247483"/>
                  </a:lnTo>
                  <a:cubicBezTo>
                    <a:pt x="709703" y="255103"/>
                    <a:pt x="705385" y="262088"/>
                    <a:pt x="698527" y="265517"/>
                  </a:cubicBezTo>
                  <a:cubicBezTo>
                    <a:pt x="691669" y="268946"/>
                    <a:pt x="683414" y="268184"/>
                    <a:pt x="677318" y="263612"/>
                  </a:cubicBezTo>
                  <a:cubicBezTo>
                    <a:pt x="578766" y="189571"/>
                    <a:pt x="456719" y="194016"/>
                    <a:pt x="361342" y="275550"/>
                  </a:cubicBezTo>
                  <a:lnTo>
                    <a:pt x="348261" y="260183"/>
                  </a:lnTo>
                  <a:lnTo>
                    <a:pt x="361342" y="275550"/>
                  </a:lnTo>
                  <a:cubicBezTo>
                    <a:pt x="264822" y="357973"/>
                    <a:pt x="211863" y="505801"/>
                    <a:pt x="227865" y="656931"/>
                  </a:cubicBezTo>
                  <a:lnTo>
                    <a:pt x="207799" y="659090"/>
                  </a:lnTo>
                  <a:lnTo>
                    <a:pt x="187606" y="6590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787908" y="1248283"/>
              <a:ext cx="148336" cy="148082"/>
            </a:xfrm>
            <a:custGeom>
              <a:avLst/>
              <a:gdLst/>
              <a:ahLst/>
              <a:cxnLst/>
              <a:rect l="l" t="t" r="r" b="b"/>
              <a:pathLst>
                <a:path w="148336" h="148082">
                  <a:moveTo>
                    <a:pt x="148336" y="74041"/>
                  </a:moveTo>
                  <a:cubicBezTo>
                    <a:pt x="148336" y="114935"/>
                    <a:pt x="115062" y="148082"/>
                    <a:pt x="74168" y="148082"/>
                  </a:cubicBezTo>
                  <a:lnTo>
                    <a:pt x="74168" y="127889"/>
                  </a:lnTo>
                  <a:lnTo>
                    <a:pt x="74168" y="148082"/>
                  </a:lnTo>
                  <a:cubicBezTo>
                    <a:pt x="33274" y="148082"/>
                    <a:pt x="0" y="114935"/>
                    <a:pt x="0" y="74041"/>
                  </a:cubicBezTo>
                  <a:lnTo>
                    <a:pt x="20193" y="74041"/>
                  </a:lnTo>
                  <a:lnTo>
                    <a:pt x="0" y="74041"/>
                  </a:lnTo>
                  <a:cubicBezTo>
                    <a:pt x="0" y="33147"/>
                    <a:pt x="33274" y="0"/>
                    <a:pt x="74168" y="0"/>
                  </a:cubicBezTo>
                  <a:lnTo>
                    <a:pt x="74168" y="20193"/>
                  </a:lnTo>
                  <a:lnTo>
                    <a:pt x="74168" y="0"/>
                  </a:lnTo>
                  <a:cubicBezTo>
                    <a:pt x="115062" y="0"/>
                    <a:pt x="148336" y="33147"/>
                    <a:pt x="148336" y="74041"/>
                  </a:cubicBezTo>
                  <a:lnTo>
                    <a:pt x="128143" y="74041"/>
                  </a:lnTo>
                  <a:lnTo>
                    <a:pt x="148336" y="74041"/>
                  </a:lnTo>
                  <a:moveTo>
                    <a:pt x="107950" y="74041"/>
                  </a:moveTo>
                  <a:cubicBezTo>
                    <a:pt x="107950" y="55499"/>
                    <a:pt x="92837" y="40386"/>
                    <a:pt x="74295" y="40386"/>
                  </a:cubicBezTo>
                  <a:cubicBezTo>
                    <a:pt x="55753" y="40386"/>
                    <a:pt x="40640" y="55499"/>
                    <a:pt x="40640" y="74041"/>
                  </a:cubicBezTo>
                  <a:cubicBezTo>
                    <a:pt x="40640" y="92583"/>
                    <a:pt x="55753" y="107696"/>
                    <a:pt x="74295" y="107696"/>
                  </a:cubicBezTo>
                  <a:cubicBezTo>
                    <a:pt x="92837" y="107696"/>
                    <a:pt x="107950" y="92583"/>
                    <a:pt x="107950" y="7404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652907" y="1337564"/>
              <a:ext cx="256286" cy="256032"/>
            </a:xfrm>
            <a:custGeom>
              <a:avLst/>
              <a:gdLst/>
              <a:ahLst/>
              <a:cxnLst/>
              <a:rect l="l" t="t" r="r" b="b"/>
              <a:pathLst>
                <a:path w="256286" h="256032">
                  <a:moveTo>
                    <a:pt x="256286" y="128016"/>
                  </a:moveTo>
                  <a:cubicBezTo>
                    <a:pt x="256286" y="198755"/>
                    <a:pt x="198882" y="256032"/>
                    <a:pt x="128143" y="256032"/>
                  </a:cubicBezTo>
                  <a:lnTo>
                    <a:pt x="128143" y="235839"/>
                  </a:lnTo>
                  <a:lnTo>
                    <a:pt x="128143" y="256032"/>
                  </a:lnTo>
                  <a:cubicBezTo>
                    <a:pt x="57404" y="256032"/>
                    <a:pt x="0" y="198755"/>
                    <a:pt x="0" y="128016"/>
                  </a:cubicBezTo>
                  <a:lnTo>
                    <a:pt x="20193" y="128016"/>
                  </a:lnTo>
                  <a:lnTo>
                    <a:pt x="0" y="128016"/>
                  </a:lnTo>
                  <a:cubicBezTo>
                    <a:pt x="0" y="57277"/>
                    <a:pt x="57404" y="0"/>
                    <a:pt x="128143" y="0"/>
                  </a:cubicBezTo>
                  <a:lnTo>
                    <a:pt x="128143" y="20193"/>
                  </a:lnTo>
                  <a:lnTo>
                    <a:pt x="128143" y="0"/>
                  </a:lnTo>
                  <a:cubicBezTo>
                    <a:pt x="198882" y="0"/>
                    <a:pt x="256286" y="57277"/>
                    <a:pt x="256286" y="128016"/>
                  </a:cubicBezTo>
                  <a:lnTo>
                    <a:pt x="236093" y="128016"/>
                  </a:lnTo>
                  <a:lnTo>
                    <a:pt x="256286" y="128016"/>
                  </a:lnTo>
                  <a:moveTo>
                    <a:pt x="215900" y="128016"/>
                  </a:moveTo>
                  <a:cubicBezTo>
                    <a:pt x="215900" y="79756"/>
                    <a:pt x="176657" y="40513"/>
                    <a:pt x="128270" y="40513"/>
                  </a:cubicBezTo>
                  <a:cubicBezTo>
                    <a:pt x="79883" y="40513"/>
                    <a:pt x="40640" y="79756"/>
                    <a:pt x="40640" y="128016"/>
                  </a:cubicBezTo>
                  <a:cubicBezTo>
                    <a:pt x="40640" y="176276"/>
                    <a:pt x="79883" y="215519"/>
                    <a:pt x="128270" y="215519"/>
                  </a:cubicBezTo>
                  <a:cubicBezTo>
                    <a:pt x="176657" y="215519"/>
                    <a:pt x="215900" y="176276"/>
                    <a:pt x="215900" y="1280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465201" y="1520825"/>
              <a:ext cx="363982" cy="363728"/>
            </a:xfrm>
            <a:custGeom>
              <a:avLst/>
              <a:gdLst/>
              <a:ahLst/>
              <a:cxnLst/>
              <a:rect l="l" t="t" r="r" b="b"/>
              <a:pathLst>
                <a:path w="363982" h="363728">
                  <a:moveTo>
                    <a:pt x="363982" y="181864"/>
                  </a:moveTo>
                  <a:cubicBezTo>
                    <a:pt x="363982" y="282321"/>
                    <a:pt x="282448" y="363728"/>
                    <a:pt x="181991" y="363728"/>
                  </a:cubicBezTo>
                  <a:lnTo>
                    <a:pt x="181991" y="343535"/>
                  </a:lnTo>
                  <a:lnTo>
                    <a:pt x="181991" y="363728"/>
                  </a:lnTo>
                  <a:cubicBezTo>
                    <a:pt x="81534" y="363728"/>
                    <a:pt x="0" y="282321"/>
                    <a:pt x="0" y="181864"/>
                  </a:cubicBezTo>
                  <a:lnTo>
                    <a:pt x="20193" y="181864"/>
                  </a:lnTo>
                  <a:lnTo>
                    <a:pt x="0" y="181864"/>
                  </a:lnTo>
                  <a:cubicBezTo>
                    <a:pt x="0" y="81407"/>
                    <a:pt x="81534" y="0"/>
                    <a:pt x="181991" y="0"/>
                  </a:cubicBezTo>
                  <a:lnTo>
                    <a:pt x="181991" y="20193"/>
                  </a:lnTo>
                  <a:lnTo>
                    <a:pt x="181991" y="0"/>
                  </a:lnTo>
                  <a:cubicBezTo>
                    <a:pt x="282448" y="0"/>
                    <a:pt x="363982" y="81407"/>
                    <a:pt x="363982" y="181864"/>
                  </a:cubicBezTo>
                  <a:lnTo>
                    <a:pt x="343789" y="181864"/>
                  </a:lnTo>
                  <a:lnTo>
                    <a:pt x="363982" y="181864"/>
                  </a:lnTo>
                  <a:moveTo>
                    <a:pt x="323596" y="181864"/>
                  </a:moveTo>
                  <a:cubicBezTo>
                    <a:pt x="323596" y="103759"/>
                    <a:pt x="260223" y="40513"/>
                    <a:pt x="181991" y="40513"/>
                  </a:cubicBezTo>
                  <a:cubicBezTo>
                    <a:pt x="103759" y="40513"/>
                    <a:pt x="40386" y="103886"/>
                    <a:pt x="40386" y="181864"/>
                  </a:cubicBezTo>
                  <a:cubicBezTo>
                    <a:pt x="40386" y="259842"/>
                    <a:pt x="103759" y="323215"/>
                    <a:pt x="181991" y="323215"/>
                  </a:cubicBezTo>
                  <a:cubicBezTo>
                    <a:pt x="260223" y="323215"/>
                    <a:pt x="323596" y="259842"/>
                    <a:pt x="323596" y="18186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110998" y="119634"/>
              <a:ext cx="1890649" cy="1584198"/>
            </a:xfrm>
            <a:custGeom>
              <a:avLst/>
              <a:gdLst/>
              <a:ahLst/>
              <a:cxnLst/>
              <a:rect l="l" t="t" r="r" b="b"/>
              <a:pathLst>
                <a:path w="1890649" h="1584198">
                  <a:moveTo>
                    <a:pt x="135001" y="1095883"/>
                  </a:moveTo>
                  <a:cubicBezTo>
                    <a:pt x="87376" y="1100709"/>
                    <a:pt x="40259" y="1086485"/>
                    <a:pt x="0" y="1056132"/>
                  </a:cubicBezTo>
                  <a:lnTo>
                    <a:pt x="24384" y="1023874"/>
                  </a:lnTo>
                  <a:cubicBezTo>
                    <a:pt x="57150" y="1048639"/>
                    <a:pt x="94234" y="1059307"/>
                    <a:pt x="130937" y="1055624"/>
                  </a:cubicBezTo>
                  <a:close/>
                  <a:moveTo>
                    <a:pt x="235458" y="1447292"/>
                  </a:moveTo>
                  <a:lnTo>
                    <a:pt x="235458" y="1427099"/>
                  </a:lnTo>
                  <a:lnTo>
                    <a:pt x="244602" y="1445133"/>
                  </a:lnTo>
                  <a:cubicBezTo>
                    <a:pt x="225806" y="1454785"/>
                    <a:pt x="205994" y="1461135"/>
                    <a:pt x="185547" y="1464183"/>
                  </a:cubicBezTo>
                  <a:lnTo>
                    <a:pt x="179578" y="1424178"/>
                  </a:lnTo>
                  <a:cubicBezTo>
                    <a:pt x="195453" y="1421765"/>
                    <a:pt x="211201" y="1416685"/>
                    <a:pt x="226187" y="1409065"/>
                  </a:cubicBezTo>
                  <a:cubicBezTo>
                    <a:pt x="228981" y="1407668"/>
                    <a:pt x="232156" y="1406906"/>
                    <a:pt x="235331" y="1406906"/>
                  </a:cubicBezTo>
                  <a:close/>
                  <a:moveTo>
                    <a:pt x="672592" y="1584198"/>
                  </a:moveTo>
                  <a:cubicBezTo>
                    <a:pt x="659257" y="1558544"/>
                    <a:pt x="648081" y="1531239"/>
                    <a:pt x="639318" y="1502664"/>
                  </a:cubicBezTo>
                  <a:lnTo>
                    <a:pt x="677926" y="1490853"/>
                  </a:lnTo>
                  <a:cubicBezTo>
                    <a:pt x="686054" y="1517142"/>
                    <a:pt x="696214" y="1542161"/>
                    <a:pt x="708406" y="1565529"/>
                  </a:cubicBezTo>
                  <a:close/>
                  <a:moveTo>
                    <a:pt x="1335151" y="1362710"/>
                  </a:moveTo>
                  <a:cubicBezTo>
                    <a:pt x="1333246" y="1392936"/>
                    <a:pt x="1328801" y="1422781"/>
                    <a:pt x="1321943" y="1451737"/>
                  </a:cubicBezTo>
                  <a:lnTo>
                    <a:pt x="1282573" y="1442466"/>
                  </a:lnTo>
                  <a:cubicBezTo>
                    <a:pt x="1288923" y="1415669"/>
                    <a:pt x="1292987" y="1388110"/>
                    <a:pt x="1294765" y="1360043"/>
                  </a:cubicBezTo>
                  <a:close/>
                  <a:moveTo>
                    <a:pt x="1537970" y="811911"/>
                  </a:moveTo>
                  <a:cubicBezTo>
                    <a:pt x="1640840" y="876046"/>
                    <a:pt x="1703324" y="1008126"/>
                    <a:pt x="1702435" y="1149604"/>
                  </a:cubicBezTo>
                  <a:lnTo>
                    <a:pt x="1662049" y="1149350"/>
                  </a:lnTo>
                  <a:cubicBezTo>
                    <a:pt x="1662811" y="1018540"/>
                    <a:pt x="1604899" y="901319"/>
                    <a:pt x="1516634" y="846328"/>
                  </a:cubicBezTo>
                  <a:close/>
                  <a:moveTo>
                    <a:pt x="1890649" y="528701"/>
                  </a:moveTo>
                  <a:cubicBezTo>
                    <a:pt x="1874393" y="577469"/>
                    <a:pt x="1849374" y="621157"/>
                    <a:pt x="1817370" y="656082"/>
                  </a:cubicBezTo>
                  <a:lnTo>
                    <a:pt x="1787525" y="628777"/>
                  </a:lnTo>
                  <a:cubicBezTo>
                    <a:pt x="1815338" y="598424"/>
                    <a:pt x="1837563" y="559816"/>
                    <a:pt x="1852295" y="515874"/>
                  </a:cubicBezTo>
                  <a:close/>
                  <a:moveTo>
                    <a:pt x="1756029" y="141351"/>
                  </a:moveTo>
                  <a:cubicBezTo>
                    <a:pt x="1758823" y="161036"/>
                    <a:pt x="1760093" y="181102"/>
                    <a:pt x="1759839" y="201168"/>
                  </a:cubicBezTo>
                  <a:lnTo>
                    <a:pt x="1719453" y="200660"/>
                  </a:lnTo>
                  <a:cubicBezTo>
                    <a:pt x="1719707" y="182626"/>
                    <a:pt x="1718437" y="164719"/>
                    <a:pt x="1716024" y="146939"/>
                  </a:cubicBezTo>
                  <a:close/>
                  <a:moveTo>
                    <a:pt x="1236091" y="76962"/>
                  </a:moveTo>
                  <a:cubicBezTo>
                    <a:pt x="1245616" y="49276"/>
                    <a:pt x="1258316" y="23368"/>
                    <a:pt x="1273683" y="0"/>
                  </a:cubicBezTo>
                  <a:lnTo>
                    <a:pt x="1307338" y="22352"/>
                  </a:lnTo>
                  <a:cubicBezTo>
                    <a:pt x="1293876" y="42672"/>
                    <a:pt x="1282700" y="65405"/>
                    <a:pt x="1274191" y="90043"/>
                  </a:cubicBezTo>
                  <a:close/>
                  <a:moveTo>
                    <a:pt x="942721" y="127762"/>
                  </a:moveTo>
                  <a:cubicBezTo>
                    <a:pt x="946658" y="104775"/>
                    <a:pt x="952754" y="82550"/>
                    <a:pt x="960882" y="61468"/>
                  </a:cubicBezTo>
                  <a:lnTo>
                    <a:pt x="998601" y="76073"/>
                  </a:lnTo>
                  <a:cubicBezTo>
                    <a:pt x="991362" y="94615"/>
                    <a:pt x="986028" y="114173"/>
                    <a:pt x="982599" y="134493"/>
                  </a:cubicBezTo>
                  <a:close/>
                  <a:moveTo>
                    <a:pt x="596773" y="133731"/>
                  </a:moveTo>
                  <a:lnTo>
                    <a:pt x="576580" y="133731"/>
                  </a:lnTo>
                  <a:lnTo>
                    <a:pt x="588772" y="117602"/>
                  </a:lnTo>
                  <a:cubicBezTo>
                    <a:pt x="612648" y="135509"/>
                    <a:pt x="634746" y="157099"/>
                    <a:pt x="654431" y="181610"/>
                  </a:cubicBezTo>
                  <a:lnTo>
                    <a:pt x="622808" y="206883"/>
                  </a:lnTo>
                  <a:cubicBezTo>
                    <a:pt x="605155" y="184785"/>
                    <a:pt x="585597" y="165735"/>
                    <a:pt x="564515" y="149860"/>
                  </a:cubicBezTo>
                  <a:cubicBezTo>
                    <a:pt x="559435" y="146050"/>
                    <a:pt x="556387" y="140081"/>
                    <a:pt x="556387" y="133731"/>
                  </a:cubicBezTo>
                  <a:close/>
                  <a:moveTo>
                    <a:pt x="87884" y="618490"/>
                  </a:moveTo>
                  <a:cubicBezTo>
                    <a:pt x="87122" y="617093"/>
                    <a:pt x="86614" y="615569"/>
                    <a:pt x="86233" y="614045"/>
                  </a:cubicBezTo>
                  <a:cubicBezTo>
                    <a:pt x="81153" y="592328"/>
                    <a:pt x="77343" y="570230"/>
                    <a:pt x="74930" y="547878"/>
                  </a:cubicBezTo>
                  <a:lnTo>
                    <a:pt x="115189" y="543560"/>
                  </a:lnTo>
                  <a:cubicBezTo>
                    <a:pt x="117348" y="564261"/>
                    <a:pt x="120904" y="584708"/>
                    <a:pt x="125603" y="604774"/>
                  </a:cubicBezTo>
                  <a:lnTo>
                    <a:pt x="105918" y="609473"/>
                  </a:lnTo>
                  <a:lnTo>
                    <a:pt x="123952" y="6004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0" name="Freeform 60"/>
          <p:cNvSpPr/>
          <p:nvPr/>
        </p:nvSpPr>
        <p:spPr>
          <a:xfrm>
            <a:off x="631174" y="4256789"/>
            <a:ext cx="892283" cy="1935404"/>
          </a:xfrm>
          <a:custGeom>
            <a:avLst/>
            <a:gdLst/>
            <a:ahLst/>
            <a:cxnLst/>
            <a:rect l="l" t="t" r="r" b="b"/>
            <a:pathLst>
              <a:path w="892283" h="1935404">
                <a:moveTo>
                  <a:pt x="0" y="0"/>
                </a:moveTo>
                <a:lnTo>
                  <a:pt x="892283" y="0"/>
                </a:lnTo>
                <a:lnTo>
                  <a:pt x="892283" y="1935404"/>
                </a:lnTo>
                <a:lnTo>
                  <a:pt x="0" y="193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577682" y="6448996"/>
            <a:ext cx="6159837" cy="819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spc="3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HĐ6 :HÁT VẬN ĐỘNG NHÀ CỦA TÔI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8041729" y="2027139"/>
            <a:ext cx="253822" cy="253822"/>
            <a:chOff x="0" y="0"/>
            <a:chExt cx="338430" cy="338430"/>
          </a:xfrm>
        </p:grpSpPr>
        <p:sp>
          <p:nvSpPr>
            <p:cNvPr id="63" name="Freeform 63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8529409" y="2189569"/>
            <a:ext cx="253822" cy="253822"/>
            <a:chOff x="0" y="0"/>
            <a:chExt cx="338430" cy="338430"/>
          </a:xfrm>
        </p:grpSpPr>
        <p:sp>
          <p:nvSpPr>
            <p:cNvPr id="66" name="Freeform 66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8123139" y="2758659"/>
            <a:ext cx="253822" cy="253822"/>
            <a:chOff x="0" y="0"/>
            <a:chExt cx="338430" cy="338430"/>
          </a:xfrm>
        </p:grpSpPr>
        <p:sp>
          <p:nvSpPr>
            <p:cNvPr id="69" name="Freeform 69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7391619" y="2108159"/>
            <a:ext cx="253822" cy="253822"/>
            <a:chOff x="0" y="0"/>
            <a:chExt cx="338430" cy="338430"/>
          </a:xfrm>
        </p:grpSpPr>
        <p:sp>
          <p:nvSpPr>
            <p:cNvPr id="72" name="Freeform 72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7554049" y="1132799"/>
            <a:ext cx="253822" cy="253822"/>
            <a:chOff x="0" y="0"/>
            <a:chExt cx="338430" cy="338430"/>
          </a:xfrm>
        </p:grpSpPr>
        <p:sp>
          <p:nvSpPr>
            <p:cNvPr id="75" name="Freeform 75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8204159" y="1132799"/>
            <a:ext cx="253822" cy="253822"/>
            <a:chOff x="0" y="0"/>
            <a:chExt cx="338430" cy="338430"/>
          </a:xfrm>
        </p:grpSpPr>
        <p:sp>
          <p:nvSpPr>
            <p:cNvPr id="78" name="Freeform 78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9" name="Freeform 79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7472639" y="2758659"/>
            <a:ext cx="253822" cy="253822"/>
            <a:chOff x="0" y="0"/>
            <a:chExt cx="338430" cy="338430"/>
          </a:xfrm>
        </p:grpSpPr>
        <p:sp>
          <p:nvSpPr>
            <p:cNvPr id="81" name="Freeform 81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8041729" y="3490179"/>
            <a:ext cx="253822" cy="253822"/>
            <a:chOff x="0" y="0"/>
            <a:chExt cx="338430" cy="338430"/>
          </a:xfrm>
        </p:grpSpPr>
        <p:sp>
          <p:nvSpPr>
            <p:cNvPr id="84" name="Freeform 84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8773249" y="3652609"/>
            <a:ext cx="253822" cy="253822"/>
            <a:chOff x="0" y="0"/>
            <a:chExt cx="338430" cy="338430"/>
          </a:xfrm>
        </p:grpSpPr>
        <p:sp>
          <p:nvSpPr>
            <p:cNvPr id="87" name="Freeform 87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9098499" y="2595839"/>
            <a:ext cx="253822" cy="253822"/>
            <a:chOff x="0" y="0"/>
            <a:chExt cx="338430" cy="338430"/>
          </a:xfrm>
        </p:grpSpPr>
        <p:sp>
          <p:nvSpPr>
            <p:cNvPr id="90" name="Freeform 90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1" name="Freeform 91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8935679" y="1620479"/>
            <a:ext cx="253822" cy="253822"/>
            <a:chOff x="0" y="0"/>
            <a:chExt cx="338430" cy="338430"/>
          </a:xfrm>
        </p:grpSpPr>
        <p:sp>
          <p:nvSpPr>
            <p:cNvPr id="93" name="Freeform 93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6903939" y="1620479"/>
            <a:ext cx="253822" cy="253822"/>
            <a:chOff x="0" y="0"/>
            <a:chExt cx="338430" cy="338430"/>
          </a:xfrm>
        </p:grpSpPr>
        <p:sp>
          <p:nvSpPr>
            <p:cNvPr id="96" name="Freeform 96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7" name="Freeform 97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16259" y="2595839"/>
            <a:ext cx="253822" cy="253822"/>
            <a:chOff x="0" y="0"/>
            <a:chExt cx="338430" cy="338430"/>
          </a:xfrm>
        </p:grpSpPr>
        <p:sp>
          <p:nvSpPr>
            <p:cNvPr id="99" name="Freeform 99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0" name="Freeform 100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6660099" y="3571199"/>
            <a:ext cx="253822" cy="253822"/>
            <a:chOff x="0" y="0"/>
            <a:chExt cx="338430" cy="338430"/>
          </a:xfrm>
        </p:grpSpPr>
        <p:sp>
          <p:nvSpPr>
            <p:cNvPr id="102" name="Freeform 102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3" name="Freeform 103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7147779" y="4140289"/>
            <a:ext cx="253822" cy="253822"/>
            <a:chOff x="0" y="0"/>
            <a:chExt cx="338430" cy="338430"/>
          </a:xfrm>
        </p:grpSpPr>
        <p:sp>
          <p:nvSpPr>
            <p:cNvPr id="105" name="Freeform 105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6" name="Freeform 106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6822529" y="2595839"/>
            <a:ext cx="253822" cy="253822"/>
            <a:chOff x="0" y="0"/>
            <a:chExt cx="338430" cy="338430"/>
          </a:xfrm>
        </p:grpSpPr>
        <p:sp>
          <p:nvSpPr>
            <p:cNvPr id="108" name="Freeform 108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807939" y="4140289"/>
            <a:ext cx="253822" cy="253822"/>
            <a:chOff x="0" y="0"/>
            <a:chExt cx="338430" cy="338430"/>
          </a:xfrm>
        </p:grpSpPr>
        <p:sp>
          <p:nvSpPr>
            <p:cNvPr id="111" name="Freeform 111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132799" y="3734019"/>
            <a:ext cx="253822" cy="253822"/>
            <a:chOff x="0" y="0"/>
            <a:chExt cx="338430" cy="338430"/>
          </a:xfrm>
        </p:grpSpPr>
        <p:sp>
          <p:nvSpPr>
            <p:cNvPr id="114" name="Freeform 114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214209" y="4302719"/>
            <a:ext cx="253822" cy="253822"/>
            <a:chOff x="0" y="0"/>
            <a:chExt cx="338430" cy="338430"/>
          </a:xfrm>
        </p:grpSpPr>
        <p:sp>
          <p:nvSpPr>
            <p:cNvPr id="117" name="Freeform 117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8" name="Freeform 118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401279" y="4140289"/>
            <a:ext cx="253822" cy="253822"/>
            <a:chOff x="0" y="0"/>
            <a:chExt cx="338430" cy="338430"/>
          </a:xfrm>
        </p:grpSpPr>
        <p:sp>
          <p:nvSpPr>
            <p:cNvPr id="120" name="Freeform 120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1" name="Freeform 121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564099" y="4709379"/>
            <a:ext cx="253822" cy="253822"/>
            <a:chOff x="0" y="0"/>
            <a:chExt cx="338430" cy="338430"/>
          </a:xfrm>
        </p:grpSpPr>
        <p:sp>
          <p:nvSpPr>
            <p:cNvPr id="123" name="Freeform 123"/>
            <p:cNvSpPr/>
            <p:nvPr/>
          </p:nvSpPr>
          <p:spPr>
            <a:xfrm>
              <a:off x="6604" y="6604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0" y="162560"/>
                  </a:moveTo>
                  <a:cubicBezTo>
                    <a:pt x="0" y="72771"/>
                    <a:pt x="72771" y="0"/>
                    <a:pt x="162560" y="0"/>
                  </a:cubicBezTo>
                  <a:cubicBezTo>
                    <a:pt x="252349" y="0"/>
                    <a:pt x="325120" y="72771"/>
                    <a:pt x="325120" y="162560"/>
                  </a:cubicBezTo>
                  <a:cubicBezTo>
                    <a:pt x="325120" y="252349"/>
                    <a:pt x="252349" y="325120"/>
                    <a:pt x="162560" y="325120"/>
                  </a:cubicBezTo>
                  <a:cubicBezTo>
                    <a:pt x="72771" y="325120"/>
                    <a:pt x="0" y="252349"/>
                    <a:pt x="0" y="16256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24" name="Freeform 124"/>
            <p:cNvSpPr/>
            <p:nvPr/>
          </p:nvSpPr>
          <p:spPr>
            <a:xfrm>
              <a:off x="0" y="0"/>
              <a:ext cx="338328" cy="338328"/>
            </a:xfrm>
            <a:custGeom>
              <a:avLst/>
              <a:gdLst/>
              <a:ahLst/>
              <a:cxnLst/>
              <a:rect l="l" t="t" r="r" b="b"/>
              <a:pathLst>
                <a:path w="338328" h="338328">
                  <a:moveTo>
                    <a:pt x="0" y="169164"/>
                  </a:moveTo>
                  <a:cubicBezTo>
                    <a:pt x="0" y="75819"/>
                    <a:pt x="75819" y="0"/>
                    <a:pt x="169164" y="0"/>
                  </a:cubicBezTo>
                  <a:lnTo>
                    <a:pt x="169164" y="6604"/>
                  </a:lnTo>
                  <a:lnTo>
                    <a:pt x="169164" y="0"/>
                  </a:lnTo>
                  <a:cubicBezTo>
                    <a:pt x="262636" y="0"/>
                    <a:pt x="338328" y="75819"/>
                    <a:pt x="338328" y="169164"/>
                  </a:cubicBezTo>
                  <a:lnTo>
                    <a:pt x="331724" y="169164"/>
                  </a:lnTo>
                  <a:lnTo>
                    <a:pt x="338328" y="169164"/>
                  </a:lnTo>
                  <a:cubicBezTo>
                    <a:pt x="338328" y="262636"/>
                    <a:pt x="262509" y="338328"/>
                    <a:pt x="169164" y="338328"/>
                  </a:cubicBezTo>
                  <a:lnTo>
                    <a:pt x="169164" y="331724"/>
                  </a:lnTo>
                  <a:lnTo>
                    <a:pt x="169164" y="338328"/>
                  </a:lnTo>
                  <a:cubicBezTo>
                    <a:pt x="75819" y="338455"/>
                    <a:pt x="0" y="262636"/>
                    <a:pt x="0" y="169164"/>
                  </a:cubicBezTo>
                  <a:lnTo>
                    <a:pt x="6604" y="169164"/>
                  </a:lnTo>
                  <a:lnTo>
                    <a:pt x="13208" y="169164"/>
                  </a:lnTo>
                  <a:lnTo>
                    <a:pt x="6604" y="169164"/>
                  </a:lnTo>
                  <a:lnTo>
                    <a:pt x="0" y="169164"/>
                  </a:lnTo>
                  <a:moveTo>
                    <a:pt x="13335" y="169164"/>
                  </a:moveTo>
                  <a:cubicBezTo>
                    <a:pt x="13335" y="172847"/>
                    <a:pt x="10414" y="175768"/>
                    <a:pt x="6731" y="175768"/>
                  </a:cubicBezTo>
                  <a:cubicBezTo>
                    <a:pt x="3048" y="175768"/>
                    <a:pt x="0" y="172847"/>
                    <a:pt x="0" y="169164"/>
                  </a:cubicBezTo>
                  <a:cubicBezTo>
                    <a:pt x="0" y="165481"/>
                    <a:pt x="2921" y="162560"/>
                    <a:pt x="6604" y="162560"/>
                  </a:cubicBezTo>
                  <a:cubicBezTo>
                    <a:pt x="10287" y="162560"/>
                    <a:pt x="13208" y="165481"/>
                    <a:pt x="13208" y="169164"/>
                  </a:cubicBezTo>
                  <a:cubicBezTo>
                    <a:pt x="13208" y="255270"/>
                    <a:pt x="83058" y="325120"/>
                    <a:pt x="169164" y="325120"/>
                  </a:cubicBezTo>
                  <a:cubicBezTo>
                    <a:pt x="255270" y="325120"/>
                    <a:pt x="325120" y="255270"/>
                    <a:pt x="325120" y="169164"/>
                  </a:cubicBezTo>
                  <a:cubicBezTo>
                    <a:pt x="325120" y="83058"/>
                    <a:pt x="255270" y="13335"/>
                    <a:pt x="169164" y="13335"/>
                  </a:cubicBezTo>
                  <a:lnTo>
                    <a:pt x="169164" y="6604"/>
                  </a:lnTo>
                  <a:lnTo>
                    <a:pt x="169164" y="13208"/>
                  </a:lnTo>
                  <a:cubicBezTo>
                    <a:pt x="83058" y="13208"/>
                    <a:pt x="13208" y="83058"/>
                    <a:pt x="13208" y="169164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0" y="5689730"/>
            <a:ext cx="2438400" cy="883968"/>
            <a:chOff x="0" y="0"/>
            <a:chExt cx="3251200" cy="1178624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3251200" cy="1178687"/>
            </a:xfrm>
            <a:custGeom>
              <a:avLst/>
              <a:gdLst/>
              <a:ahLst/>
              <a:cxnLst/>
              <a:rect l="l" t="t" r="r" b="b"/>
              <a:pathLst>
                <a:path w="3251200" h="1178687">
                  <a:moveTo>
                    <a:pt x="0" y="0"/>
                  </a:moveTo>
                  <a:lnTo>
                    <a:pt x="3251200" y="0"/>
                  </a:lnTo>
                  <a:lnTo>
                    <a:pt x="3251200" y="1178687"/>
                  </a:lnTo>
                  <a:lnTo>
                    <a:pt x="0" y="1178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211" r="-5211" b="5"/>
              </a:stretch>
            </a:blipFill>
          </p:spPr>
        </p:sp>
      </p:grpSp>
      <p:grpSp>
        <p:nvGrpSpPr>
          <p:cNvPr id="127" name="Group 127"/>
          <p:cNvGrpSpPr/>
          <p:nvPr/>
        </p:nvGrpSpPr>
        <p:grpSpPr>
          <a:xfrm>
            <a:off x="1399680" y="5352964"/>
            <a:ext cx="551040" cy="580606"/>
            <a:chOff x="0" y="0"/>
            <a:chExt cx="734720" cy="774141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734695" cy="774192"/>
            </a:xfrm>
            <a:custGeom>
              <a:avLst/>
              <a:gdLst/>
              <a:ahLst/>
              <a:cxnLst/>
              <a:rect l="l" t="t" r="r" b="b"/>
              <a:pathLst>
                <a:path w="734695" h="774192">
                  <a:moveTo>
                    <a:pt x="0" y="0"/>
                  </a:moveTo>
                  <a:lnTo>
                    <a:pt x="734695" y="0"/>
                  </a:lnTo>
                  <a:lnTo>
                    <a:pt x="734695" y="774192"/>
                  </a:lnTo>
                  <a:lnTo>
                    <a:pt x="0" y="774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8072" r="-3" b="-8067"/>
              </a:stretch>
            </a:blipFill>
          </p:spPr>
        </p:sp>
      </p:grpSp>
      <p:grpSp>
        <p:nvGrpSpPr>
          <p:cNvPr id="129" name="Group 129"/>
          <p:cNvGrpSpPr/>
          <p:nvPr/>
        </p:nvGrpSpPr>
        <p:grpSpPr>
          <a:xfrm>
            <a:off x="1381630" y="5039230"/>
            <a:ext cx="454276" cy="347901"/>
            <a:chOff x="0" y="0"/>
            <a:chExt cx="605701" cy="463868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605663" cy="463931"/>
            </a:xfrm>
            <a:custGeom>
              <a:avLst/>
              <a:gdLst/>
              <a:ahLst/>
              <a:cxnLst/>
              <a:rect l="l" t="t" r="r" b="b"/>
              <a:pathLst>
                <a:path w="605663" h="463931">
                  <a:moveTo>
                    <a:pt x="0" y="0"/>
                  </a:moveTo>
                  <a:lnTo>
                    <a:pt x="605663" y="0"/>
                  </a:lnTo>
                  <a:lnTo>
                    <a:pt x="605663" y="463931"/>
                  </a:lnTo>
                  <a:lnTo>
                    <a:pt x="0" y="463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0079" r="-6" b="-10065"/>
              </a:stretch>
            </a:blipFill>
          </p:spPr>
        </p:sp>
      </p:grpSp>
      <p:grpSp>
        <p:nvGrpSpPr>
          <p:cNvPr id="131" name="Group 131"/>
          <p:cNvGrpSpPr/>
          <p:nvPr/>
        </p:nvGrpSpPr>
        <p:grpSpPr>
          <a:xfrm>
            <a:off x="8371970" y="5132927"/>
            <a:ext cx="1056380" cy="2181892"/>
            <a:chOff x="0" y="0"/>
            <a:chExt cx="1408506" cy="2909189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1408557" cy="2909189"/>
            </a:xfrm>
            <a:custGeom>
              <a:avLst/>
              <a:gdLst/>
              <a:ahLst/>
              <a:cxnLst/>
              <a:rect l="l" t="t" r="r" b="b"/>
              <a:pathLst>
                <a:path w="1408557" h="2909189">
                  <a:moveTo>
                    <a:pt x="0" y="0"/>
                  </a:moveTo>
                  <a:lnTo>
                    <a:pt x="1408557" y="0"/>
                  </a:lnTo>
                  <a:lnTo>
                    <a:pt x="1408557" y="2909189"/>
                  </a:lnTo>
                  <a:lnTo>
                    <a:pt x="0" y="2909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799" r="-29796"/>
              </a:stretch>
            </a:blipFill>
          </p:spPr>
        </p:sp>
      </p:grpSp>
      <p:grpSp>
        <p:nvGrpSpPr>
          <p:cNvPr id="133" name="Group 133"/>
          <p:cNvGrpSpPr/>
          <p:nvPr/>
        </p:nvGrpSpPr>
        <p:grpSpPr>
          <a:xfrm>
            <a:off x="8685695" y="4389120"/>
            <a:ext cx="555650" cy="991876"/>
            <a:chOff x="0" y="0"/>
            <a:chExt cx="740867" cy="1322502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740918" cy="1322451"/>
            </a:xfrm>
            <a:custGeom>
              <a:avLst/>
              <a:gdLst/>
              <a:ahLst/>
              <a:cxnLst/>
              <a:rect l="l" t="t" r="r" b="b"/>
              <a:pathLst>
                <a:path w="740918" h="1322451">
                  <a:moveTo>
                    <a:pt x="0" y="0"/>
                  </a:moveTo>
                  <a:lnTo>
                    <a:pt x="740918" y="0"/>
                  </a:lnTo>
                  <a:lnTo>
                    <a:pt x="740918" y="1322451"/>
                  </a:lnTo>
                  <a:lnTo>
                    <a:pt x="0" y="1322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6014" r="-16007" b="-3"/>
              </a:stretch>
            </a:blipFill>
          </p:spPr>
        </p:sp>
      </p:grpSp>
      <p:grpSp>
        <p:nvGrpSpPr>
          <p:cNvPr id="136" name="Group 136"/>
          <p:cNvGrpSpPr/>
          <p:nvPr/>
        </p:nvGrpSpPr>
        <p:grpSpPr>
          <a:xfrm>
            <a:off x="6421250" y="5283070"/>
            <a:ext cx="650110" cy="650500"/>
            <a:chOff x="0" y="0"/>
            <a:chExt cx="866813" cy="867334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866775" cy="867283"/>
            </a:xfrm>
            <a:custGeom>
              <a:avLst/>
              <a:gdLst/>
              <a:ahLst/>
              <a:cxnLst/>
              <a:rect l="l" t="t" r="r" b="b"/>
              <a:pathLst>
                <a:path w="866775" h="867283">
                  <a:moveTo>
                    <a:pt x="0" y="0"/>
                  </a:moveTo>
                  <a:lnTo>
                    <a:pt x="866775" y="0"/>
                  </a:lnTo>
                  <a:lnTo>
                    <a:pt x="866775" y="867283"/>
                  </a:lnTo>
                  <a:lnTo>
                    <a:pt x="0" y="867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9" r="-35" b="-5"/>
              </a:stretch>
            </a:blipFill>
          </p:spPr>
        </p:sp>
      </p:grpSp>
      <p:grpSp>
        <p:nvGrpSpPr>
          <p:cNvPr id="138" name="Group 138"/>
          <p:cNvGrpSpPr/>
          <p:nvPr/>
        </p:nvGrpSpPr>
        <p:grpSpPr>
          <a:xfrm>
            <a:off x="7152770" y="5283070"/>
            <a:ext cx="324860" cy="325250"/>
            <a:chOff x="0" y="0"/>
            <a:chExt cx="433146" cy="433667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433197" cy="433705"/>
            </a:xfrm>
            <a:custGeom>
              <a:avLst/>
              <a:gdLst/>
              <a:ahLst/>
              <a:cxnLst/>
              <a:rect l="l" t="t" r="r" b="b"/>
              <a:pathLst>
                <a:path w="433197" h="433705">
                  <a:moveTo>
                    <a:pt x="0" y="0"/>
                  </a:moveTo>
                  <a:lnTo>
                    <a:pt x="433197" y="0"/>
                  </a:lnTo>
                  <a:lnTo>
                    <a:pt x="433197" y="433705"/>
                  </a:lnTo>
                  <a:lnTo>
                    <a:pt x="0" y="433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8" r="-49" b="8"/>
              </a:stretch>
            </a:blipFill>
          </p:spPr>
        </p:sp>
      </p:grpSp>
      <p:sp>
        <p:nvSpPr>
          <p:cNvPr id="140" name="Freeform 140"/>
          <p:cNvSpPr/>
          <p:nvPr/>
        </p:nvSpPr>
        <p:spPr>
          <a:xfrm>
            <a:off x="-304800" y="5243744"/>
            <a:ext cx="8290560" cy="2909233"/>
          </a:xfrm>
          <a:custGeom>
            <a:avLst/>
            <a:gdLst/>
            <a:ahLst/>
            <a:cxnLst/>
            <a:rect l="l" t="t" r="r" b="b"/>
            <a:pathLst>
              <a:path w="8290560" h="2909233">
                <a:moveTo>
                  <a:pt x="0" y="0"/>
                </a:moveTo>
                <a:lnTo>
                  <a:pt x="8290560" y="0"/>
                </a:lnTo>
                <a:lnTo>
                  <a:pt x="8290560" y="2909233"/>
                </a:lnTo>
                <a:lnTo>
                  <a:pt x="0" y="29092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1" name="TextBox 141"/>
          <p:cNvSpPr txBox="1"/>
          <p:nvPr/>
        </p:nvSpPr>
        <p:spPr>
          <a:xfrm>
            <a:off x="1219200" y="304801"/>
            <a:ext cx="5884116" cy="483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Kết</a:t>
            </a:r>
            <a:r>
              <a:rPr lang="en-US" sz="33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3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thúc</a:t>
            </a:r>
            <a:r>
              <a:rPr lang="en-US" sz="33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en-US" sz="33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Hát</a:t>
            </a:r>
            <a:r>
              <a:rPr lang="en-US" sz="33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3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VĐ"Nhà</a:t>
            </a:r>
            <a:r>
              <a:rPr lang="en-US" sz="33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3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của</a:t>
            </a:r>
            <a:r>
              <a:rPr lang="en-US" sz="33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3300" b="1" spc="5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tôi</a:t>
            </a:r>
            <a:r>
              <a:rPr lang="en-US" sz="3300" b="1" spc="5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4" y="-17912"/>
            <a:ext cx="9753600" cy="7315200"/>
            <a:chOff x="0" y="0"/>
            <a:chExt cx="13004800" cy="9753600"/>
          </a:xfrm>
        </p:grpSpPr>
        <p:sp>
          <p:nvSpPr>
            <p:cNvPr id="3" name="Freeform 3" descr="img2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47800" y="939083"/>
            <a:ext cx="6874488" cy="3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4000" spc="3" dirty="0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Xin </a:t>
            </a:r>
            <a:r>
              <a:rPr lang="en-US" sz="4000" spc="3" dirty="0" err="1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tr©n</a:t>
            </a:r>
            <a:r>
              <a:rPr lang="en-US" sz="4000" spc="3" dirty="0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 </a:t>
            </a:r>
            <a:r>
              <a:rPr lang="en-US" sz="4000" spc="3" dirty="0" err="1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träng</a:t>
            </a:r>
            <a:r>
              <a:rPr lang="en-US" sz="4000" spc="3" dirty="0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 </a:t>
            </a:r>
            <a:r>
              <a:rPr lang="en-US" sz="4000" spc="3" dirty="0" err="1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c¶m</a:t>
            </a:r>
            <a:r>
              <a:rPr lang="en-US" sz="4000" spc="3" dirty="0">
                <a:solidFill>
                  <a:srgbClr val="FFFF00"/>
                </a:solidFill>
                <a:latin typeface=".VnTime" panose="020B7200000000000000" pitchFamily="34" charset="0"/>
                <a:ea typeface="Arimo"/>
                <a:cs typeface="Arimo"/>
                <a:sym typeface="Arimo"/>
              </a:rPr>
              <a:t> ¬n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534400" y="5039230"/>
            <a:ext cx="1219200" cy="2275580"/>
            <a:chOff x="0" y="0"/>
            <a:chExt cx="1625600" cy="3034106"/>
          </a:xfrm>
        </p:grpSpPr>
        <p:sp>
          <p:nvSpPr>
            <p:cNvPr id="7" name="Freeform 7" descr="Cay co"/>
            <p:cNvSpPr/>
            <p:nvPr/>
          </p:nvSpPr>
          <p:spPr>
            <a:xfrm>
              <a:off x="0" y="0"/>
              <a:ext cx="1625600" cy="3034157"/>
            </a:xfrm>
            <a:custGeom>
              <a:avLst/>
              <a:gdLst/>
              <a:ahLst/>
              <a:cxnLst/>
              <a:rect l="l" t="t" r="r" b="b"/>
              <a:pathLst>
                <a:path w="1625600" h="3034157">
                  <a:moveTo>
                    <a:pt x="0" y="0"/>
                  </a:moveTo>
                  <a:lnTo>
                    <a:pt x="1625600" y="0"/>
                  </a:lnTo>
                  <a:lnTo>
                    <a:pt x="1625600" y="3034157"/>
                  </a:lnTo>
                  <a:lnTo>
                    <a:pt x="0" y="303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114" r="-3114" b="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8371970" y="5882116"/>
            <a:ext cx="768772" cy="1432703"/>
            <a:chOff x="0" y="0"/>
            <a:chExt cx="1025030" cy="1910270"/>
          </a:xfrm>
        </p:grpSpPr>
        <p:sp>
          <p:nvSpPr>
            <p:cNvPr id="9" name="Freeform 9" descr="Cay co"/>
            <p:cNvSpPr/>
            <p:nvPr/>
          </p:nvSpPr>
          <p:spPr>
            <a:xfrm>
              <a:off x="0" y="0"/>
              <a:ext cx="1025017" cy="1910334"/>
            </a:xfrm>
            <a:custGeom>
              <a:avLst/>
              <a:gdLst/>
              <a:ahLst/>
              <a:cxnLst/>
              <a:rect l="l" t="t" r="r" b="b"/>
              <a:pathLst>
                <a:path w="1025017" h="1910334">
                  <a:moveTo>
                    <a:pt x="0" y="0"/>
                  </a:moveTo>
                  <a:lnTo>
                    <a:pt x="1025017" y="0"/>
                  </a:lnTo>
                  <a:lnTo>
                    <a:pt x="1025017" y="1910334"/>
                  </a:lnTo>
                  <a:lnTo>
                    <a:pt x="0" y="1910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67" r="-1668" b="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984828" y="5882116"/>
            <a:ext cx="768772" cy="1432703"/>
            <a:chOff x="0" y="0"/>
            <a:chExt cx="1025030" cy="1910270"/>
          </a:xfrm>
        </p:grpSpPr>
        <p:sp>
          <p:nvSpPr>
            <p:cNvPr id="11" name="Freeform 11" descr="Cay co"/>
            <p:cNvSpPr/>
            <p:nvPr/>
          </p:nvSpPr>
          <p:spPr>
            <a:xfrm>
              <a:off x="0" y="0"/>
              <a:ext cx="1025017" cy="1910334"/>
            </a:xfrm>
            <a:custGeom>
              <a:avLst/>
              <a:gdLst/>
              <a:ahLst/>
              <a:cxnLst/>
              <a:rect l="l" t="t" r="r" b="b"/>
              <a:pathLst>
                <a:path w="1025017" h="1910334">
                  <a:moveTo>
                    <a:pt x="0" y="0"/>
                  </a:moveTo>
                  <a:lnTo>
                    <a:pt x="1025017" y="0"/>
                  </a:lnTo>
                  <a:lnTo>
                    <a:pt x="1025017" y="1910334"/>
                  </a:lnTo>
                  <a:lnTo>
                    <a:pt x="0" y="1910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67" r="-1668" b="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62430" y="5120640"/>
            <a:ext cx="1219200" cy="2194560"/>
            <a:chOff x="0" y="0"/>
            <a:chExt cx="1625600" cy="2926080"/>
          </a:xfrm>
        </p:grpSpPr>
        <p:sp>
          <p:nvSpPr>
            <p:cNvPr id="13" name="Freeform 13" descr="Cay co"/>
            <p:cNvSpPr/>
            <p:nvPr/>
          </p:nvSpPr>
          <p:spPr>
            <a:xfrm>
              <a:off x="0" y="0"/>
              <a:ext cx="1625600" cy="2926080"/>
            </a:xfrm>
            <a:custGeom>
              <a:avLst/>
              <a:gdLst/>
              <a:ahLst/>
              <a:cxnLst/>
              <a:rect l="l" t="t" r="r" b="b"/>
              <a:pathLst>
                <a:path w="1625600" h="2926080">
                  <a:moveTo>
                    <a:pt x="0" y="0"/>
                  </a:moveTo>
                  <a:lnTo>
                    <a:pt x="1625600" y="0"/>
                  </a:lnTo>
                  <a:lnTo>
                    <a:pt x="1625600" y="2926080"/>
                  </a:lnTo>
                  <a:lnTo>
                    <a:pt x="0" y="2926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23" r="-122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0" y="5933570"/>
            <a:ext cx="768772" cy="1381630"/>
            <a:chOff x="0" y="0"/>
            <a:chExt cx="1025030" cy="1842173"/>
          </a:xfrm>
        </p:grpSpPr>
        <p:sp>
          <p:nvSpPr>
            <p:cNvPr id="15" name="Freeform 15" descr="Cay co"/>
            <p:cNvSpPr/>
            <p:nvPr/>
          </p:nvSpPr>
          <p:spPr>
            <a:xfrm>
              <a:off x="0" y="0"/>
              <a:ext cx="1025017" cy="1842135"/>
            </a:xfrm>
            <a:custGeom>
              <a:avLst/>
              <a:gdLst/>
              <a:ahLst/>
              <a:cxnLst/>
              <a:rect l="l" t="t" r="r" b="b"/>
              <a:pathLst>
                <a:path w="1025017" h="1842135">
                  <a:moveTo>
                    <a:pt x="0" y="0"/>
                  </a:moveTo>
                  <a:lnTo>
                    <a:pt x="1025017" y="0"/>
                  </a:lnTo>
                  <a:lnTo>
                    <a:pt x="1025017" y="1842135"/>
                  </a:lnTo>
                  <a:lnTo>
                    <a:pt x="0" y="184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4" r="-1" b="-17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12867" y="5933570"/>
            <a:ext cx="768772" cy="1381630"/>
            <a:chOff x="0" y="0"/>
            <a:chExt cx="1025030" cy="1842173"/>
          </a:xfrm>
        </p:grpSpPr>
        <p:sp>
          <p:nvSpPr>
            <p:cNvPr id="17" name="Freeform 17" descr="Cay co"/>
            <p:cNvSpPr/>
            <p:nvPr/>
          </p:nvSpPr>
          <p:spPr>
            <a:xfrm>
              <a:off x="0" y="0"/>
              <a:ext cx="1025017" cy="1842135"/>
            </a:xfrm>
            <a:custGeom>
              <a:avLst/>
              <a:gdLst/>
              <a:ahLst/>
              <a:cxnLst/>
              <a:rect l="l" t="t" r="r" b="b"/>
              <a:pathLst>
                <a:path w="1025017" h="1842135">
                  <a:moveTo>
                    <a:pt x="0" y="0"/>
                  </a:moveTo>
                  <a:lnTo>
                    <a:pt x="1025017" y="0"/>
                  </a:lnTo>
                  <a:lnTo>
                    <a:pt x="1025017" y="1842135"/>
                  </a:lnTo>
                  <a:lnTo>
                    <a:pt x="0" y="184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4" r="-1" b="-176"/>
              </a:stretch>
            </a:blipFill>
          </p:spPr>
        </p:sp>
      </p:grpSp>
      <p:pic>
        <p:nvPicPr>
          <p:cNvPr id="22" name="Picture 22" descr="Hoa Anh Dong 9"/>
          <p:cNvPicPr>
            <a:picLocks noChangeAspect="1"/>
          </p:cNvPicPr>
          <p:nvPr/>
        </p:nvPicPr>
        <p:blipFill>
          <a:blip r:embed="rId5"/>
          <a:srcRect l="47" r="48"/>
          <a:stretch>
            <a:fillRect/>
          </a:stretch>
        </p:blipFill>
        <p:spPr>
          <a:xfrm>
            <a:off x="3657600" y="6339840"/>
            <a:ext cx="888959" cy="975360"/>
          </a:xfrm>
          <a:prstGeom prst="rect">
            <a:avLst/>
          </a:prstGeom>
        </p:spPr>
      </p:pic>
      <p:pic>
        <p:nvPicPr>
          <p:cNvPr id="23" name="Picture 23" descr="Hoa trang Tri GA6"/>
          <p:cNvPicPr>
            <a:picLocks noChangeAspect="1"/>
          </p:cNvPicPr>
          <p:nvPr/>
        </p:nvPicPr>
        <p:blipFill>
          <a:blip r:embed="rId6"/>
          <a:srcRect t="3" b="3"/>
          <a:stretch>
            <a:fillRect/>
          </a:stretch>
        </p:blipFill>
        <p:spPr>
          <a:xfrm>
            <a:off x="5039230" y="6410877"/>
            <a:ext cx="812930" cy="904323"/>
          </a:xfrm>
          <a:prstGeom prst="rect">
            <a:avLst/>
          </a:prstGeom>
        </p:spPr>
      </p:pic>
      <p:pic>
        <p:nvPicPr>
          <p:cNvPr id="24" name="Picture 24" descr="141o39t"/>
          <p:cNvPicPr>
            <a:picLocks noChangeAspect="1"/>
          </p:cNvPicPr>
          <p:nvPr/>
        </p:nvPicPr>
        <p:blipFill>
          <a:blip r:embed="rId7"/>
          <a:srcRect l="10658" r="10658"/>
          <a:stretch>
            <a:fillRect/>
          </a:stretch>
        </p:blipFill>
        <p:spPr>
          <a:xfrm>
            <a:off x="4307710" y="6177410"/>
            <a:ext cx="1138180" cy="113779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 rot="-2613000">
            <a:off x="2031740" y="162049"/>
            <a:ext cx="812540" cy="726529"/>
            <a:chOff x="0" y="0"/>
            <a:chExt cx="1083386" cy="968705"/>
          </a:xfrm>
        </p:grpSpPr>
        <p:sp>
          <p:nvSpPr>
            <p:cNvPr id="26" name="Freeform 26" descr="Buom"/>
            <p:cNvSpPr/>
            <p:nvPr/>
          </p:nvSpPr>
          <p:spPr>
            <a:xfrm>
              <a:off x="0" y="0"/>
              <a:ext cx="1083437" cy="968756"/>
            </a:xfrm>
            <a:custGeom>
              <a:avLst/>
              <a:gdLst/>
              <a:ahLst/>
              <a:cxnLst/>
              <a:rect l="l" t="t" r="r" b="b"/>
              <a:pathLst>
                <a:path w="1083437" h="968756">
                  <a:moveTo>
                    <a:pt x="0" y="0"/>
                  </a:moveTo>
                  <a:lnTo>
                    <a:pt x="1083437" y="0"/>
                  </a:lnTo>
                  <a:lnTo>
                    <a:pt x="1083437" y="968756"/>
                  </a:lnTo>
                  <a:lnTo>
                    <a:pt x="0" y="968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4" r="4" b="-108"/>
              </a:stretch>
            </a:blipFill>
          </p:spPr>
        </p:sp>
      </p:grpSp>
      <p:pic>
        <p:nvPicPr>
          <p:cNvPr id="27" name="Picture 27" descr="ad3"/>
          <p:cNvPicPr>
            <a:picLocks noChangeAspect="1"/>
          </p:cNvPicPr>
          <p:nvPr/>
        </p:nvPicPr>
        <p:blipFill>
          <a:blip r:embed="rId9"/>
          <a:srcRect l="15765" r="15764"/>
          <a:stretch>
            <a:fillRect/>
          </a:stretch>
        </p:blipFill>
        <p:spPr>
          <a:xfrm rot="3574200">
            <a:off x="6998018" y="316802"/>
            <a:ext cx="812930" cy="667007"/>
          </a:xfrm>
          <a:prstGeom prst="rect">
            <a:avLst/>
          </a:prstGeom>
        </p:spPr>
      </p:pic>
      <p:pic>
        <p:nvPicPr>
          <p:cNvPr id="28" name="Picture 28" descr="Fishes Images">
            <a:hlinkClick r:id="rId10" tooltip="http://www.bigoo.ws/Images/fishes-gif/Fishes-188084.htm"/>
          </p:cNvPr>
          <p:cNvPicPr>
            <a:picLocks noChangeAspect="1"/>
          </p:cNvPicPr>
          <p:nvPr/>
        </p:nvPicPr>
        <p:blipFill>
          <a:blip r:embed="rId11"/>
          <a:srcRect l="12390" r="12390"/>
          <a:stretch>
            <a:fillRect/>
          </a:stretch>
        </p:blipFill>
        <p:spPr>
          <a:xfrm>
            <a:off x="3250940" y="2514600"/>
            <a:ext cx="2601220" cy="3007100"/>
          </a:xfrm>
          <a:prstGeom prst="rect">
            <a:avLst/>
          </a:prstGeom>
        </p:spPr>
      </p:pic>
      <p:pic>
        <p:nvPicPr>
          <p:cNvPr id="29" name="Picture 29" descr="Fining Nemo Rose Snowglobe Images">
            <a:hlinkClick r:id="rId12" tooltip="http://www.bigoo.ws/Images/fishes-gif/Fining-Nemo-Rose-Snowglobe-215588.htm"/>
          </p:cNvPr>
          <p:cNvPicPr>
            <a:picLocks noChangeAspect="1"/>
          </p:cNvPicPr>
          <p:nvPr/>
        </p:nvPicPr>
        <p:blipFill>
          <a:blip r:embed="rId13"/>
          <a:srcRect l="14033" r="14033"/>
          <a:stretch>
            <a:fillRect/>
          </a:stretch>
        </p:blipFill>
        <p:spPr>
          <a:xfrm>
            <a:off x="0" y="0"/>
            <a:ext cx="1950720" cy="2682240"/>
          </a:xfrm>
          <a:prstGeom prst="rect">
            <a:avLst/>
          </a:prstGeom>
        </p:spPr>
      </p:pic>
      <p:pic>
        <p:nvPicPr>
          <p:cNvPr id="30" name="Picture 30" descr="Fining Nemo Rose Snowglobe Images">
            <a:hlinkClick r:id="rId12" tooltip="http://www.bigoo.ws/Images/fishes-gif/Fining-Nemo-Rose-Snowglobe-215588.htm"/>
          </p:cNvPr>
          <p:cNvPicPr>
            <a:picLocks noChangeAspect="1"/>
          </p:cNvPicPr>
          <p:nvPr/>
        </p:nvPicPr>
        <p:blipFill>
          <a:blip r:embed="rId13"/>
          <a:srcRect l="14033" r="14033"/>
          <a:stretch>
            <a:fillRect/>
          </a:stretch>
        </p:blipFill>
        <p:spPr>
          <a:xfrm>
            <a:off x="7802880" y="0"/>
            <a:ext cx="1950720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99CC00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89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0292" b="-90292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704320" cy="164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399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CHUẨN BỊ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1522" y="1619821"/>
            <a:ext cx="8110557" cy="3196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398" lvl="1" indent="-285699" algn="l">
              <a:lnSpc>
                <a:spcPts val="4795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Giáo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án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điện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tử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marL="571398" lvl="1" indent="-285699" algn="l">
              <a:lnSpc>
                <a:spcPts val="4795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Bài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hát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Nhà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của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tôi</a:t>
            </a:r>
            <a:endParaRPr lang="en-US" sz="4000" b="1" dirty="0">
              <a:solidFill>
                <a:srgbClr val="99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634887" lvl="1" indent="-317444" algn="l">
              <a:lnSpc>
                <a:spcPts val="5328"/>
              </a:lnSpc>
              <a:buFont typeface="Arial"/>
              <a:buChar char="•"/>
            </a:pP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Thơ Em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yêu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nhà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</a:t>
            </a:r>
            <a:endParaRPr lang="en-US" sz="4000" b="1" dirty="0">
              <a:solidFill>
                <a:srgbClr val="99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634887" lvl="1" indent="-317444" algn="l">
              <a:lnSpc>
                <a:spcPts val="5328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Giấy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A4,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bút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sáp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bảng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gài</a:t>
            </a:r>
            <a:endParaRPr lang="en-US" sz="4000" b="1" dirty="0">
              <a:solidFill>
                <a:srgbClr val="99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634887" lvl="1" indent="-317444" algn="l">
              <a:lnSpc>
                <a:spcPts val="5328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Bàn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ghế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đủ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cho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trẻ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hoạt</a:t>
            </a:r>
            <a:r>
              <a:rPr lang="en-US" sz="4000" b="1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động</a:t>
            </a:r>
            <a:endParaRPr lang="en-US" sz="4000" b="1" dirty="0">
              <a:solidFill>
                <a:srgbClr val="99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pic>
        <p:nvPicPr>
          <p:cNvPr id="6" name="Picture 6" descr="Fining Nemo Rose Snowglobe Images">
            <a:hlinkClick r:id="rId3" tooltip="http://www.bigoo.ws/Images/fishes-gif/Fining-Nemo-Rose-Snowglobe-215588.htm"/>
          </p:cNvPr>
          <p:cNvPicPr>
            <a:picLocks noChangeAspect="1"/>
          </p:cNvPicPr>
          <p:nvPr/>
        </p:nvPicPr>
        <p:blipFill>
          <a:blip r:embed="rId4"/>
          <a:srcRect l="14033" r="14033"/>
          <a:stretch>
            <a:fillRect/>
          </a:stretch>
        </p:blipFill>
        <p:spPr>
          <a:xfrm>
            <a:off x="7620000" y="-228600"/>
            <a:ext cx="1950720" cy="2682240"/>
          </a:xfrm>
          <a:prstGeom prst="rect">
            <a:avLst/>
          </a:prstGeom>
        </p:spPr>
      </p:pic>
      <p:pic>
        <p:nvPicPr>
          <p:cNvPr id="7" name="Picture 7" descr="Fining Nemo Rose Snowglobe Images">
            <a:hlinkClick r:id="rId3" tooltip="http://www.bigoo.ws/Images/fishes-gif/Fining-Nemo-Rose-Snowglobe-215588.htm"/>
          </p:cNvPr>
          <p:cNvPicPr>
            <a:picLocks noChangeAspect="1"/>
          </p:cNvPicPr>
          <p:nvPr/>
        </p:nvPicPr>
        <p:blipFill>
          <a:blip r:embed="rId4"/>
          <a:srcRect l="545" r="545"/>
          <a:stretch>
            <a:fillRect/>
          </a:stretch>
        </p:blipFill>
        <p:spPr>
          <a:xfrm>
            <a:off x="-76200" y="-55886"/>
            <a:ext cx="1706880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99CC00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" r="15"/>
          <a:stretch>
            <a:fillRect/>
          </a:stretch>
        </p:blipFill>
        <p:spPr>
          <a:xfrm rot="-5400000">
            <a:off x="-451580" y="451580"/>
            <a:ext cx="1625470" cy="7215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" r="15"/>
          <a:stretch>
            <a:fillRect/>
          </a:stretch>
        </p:blipFill>
        <p:spPr>
          <a:xfrm>
            <a:off x="487680" y="0"/>
            <a:ext cx="1625470" cy="7215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" r="4"/>
          <a:stretch>
            <a:fillRect/>
          </a:stretch>
        </p:blipFill>
        <p:spPr>
          <a:xfrm rot="5400000">
            <a:off x="8579329" y="1102081"/>
            <a:ext cx="1625860" cy="721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" r="15"/>
          <a:stretch>
            <a:fillRect/>
          </a:stretch>
        </p:blipFill>
        <p:spPr>
          <a:xfrm>
            <a:off x="8128130" y="0"/>
            <a:ext cx="1625470" cy="7215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3444" y="0"/>
            <a:ext cx="2540156" cy="10160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4" r="4"/>
          <a:stretch>
            <a:fillRect/>
          </a:stretch>
        </p:blipFill>
        <p:spPr>
          <a:xfrm rot="-10800000">
            <a:off x="7477630" y="6593281"/>
            <a:ext cx="1625860" cy="721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6" r="15"/>
          <a:stretch>
            <a:fillRect/>
          </a:stretch>
        </p:blipFill>
        <p:spPr>
          <a:xfrm rot="5400000">
            <a:off x="8579710" y="6141691"/>
            <a:ext cx="1625470" cy="721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3444" y="6299140"/>
            <a:ext cx="2540156" cy="1016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4" r="4"/>
          <a:stretch>
            <a:fillRect/>
          </a:stretch>
        </p:blipFill>
        <p:spPr>
          <a:xfrm rot="-5400000">
            <a:off x="-451971" y="5735041"/>
            <a:ext cx="1625860" cy="7215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16" r="15"/>
          <a:stretch>
            <a:fillRect/>
          </a:stretch>
        </p:blipFill>
        <p:spPr>
          <a:xfrm rot="-10800000">
            <a:off x="-381" y="6593281"/>
            <a:ext cx="1625470" cy="7215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372099" y="6400710"/>
            <a:ext cx="2539775" cy="1016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689730"/>
            <a:ext cx="2540156" cy="10160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7247620" y="5835263"/>
            <a:ext cx="2539775" cy="10160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975360" y="-14288"/>
            <a:ext cx="8290560" cy="1016060"/>
            <a:chOff x="0" y="-19051"/>
            <a:chExt cx="11054080" cy="13547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54080" cy="866816"/>
            </a:xfrm>
            <a:custGeom>
              <a:avLst/>
              <a:gdLst/>
              <a:ahLst/>
              <a:cxnLst/>
              <a:rect l="l" t="t" r="r" b="b"/>
              <a:pathLst>
                <a:path w="11054080" h="866816">
                  <a:moveTo>
                    <a:pt x="0" y="0"/>
                  </a:moveTo>
                  <a:lnTo>
                    <a:pt x="11054080" y="0"/>
                  </a:lnTo>
                  <a:lnTo>
                    <a:pt x="11054080" y="866816"/>
                  </a:lnTo>
                  <a:lnTo>
                    <a:pt x="0" y="86681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8483" b="-198482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1"/>
              <a:ext cx="11054080" cy="13547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095"/>
                </a:lnSpc>
              </a:pPr>
              <a:r>
                <a:rPr lang="en-US" sz="4000" b="1" dirty="0">
                  <a:solidFill>
                    <a:srgbClr val="FF33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MỤC ĐÍCH YÊU CẦU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41660" y="392845"/>
            <a:ext cx="8679266" cy="582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>
              <a:lnSpc>
                <a:spcPts val="1498"/>
              </a:lnSpc>
            </a:pPr>
            <a:endParaRPr dirty="0"/>
          </a:p>
          <a:p>
            <a:pPr algn="just"/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1.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Kiến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thức</a:t>
            </a:r>
            <a:endParaRPr lang="en-US" sz="1632" b="1" i="1" dirty="0"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Trẻ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nhận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biết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gọi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tên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hình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khối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cơ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bản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cấu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tạo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nên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ngôi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(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thân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hình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vuông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/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chữ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nhật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mái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hình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tam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giác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).</a:t>
            </a: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Trẻ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biết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sắp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xếp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nét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vẽ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để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tạo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thành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hình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ngôi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hoàn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chỉnh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.</a:t>
            </a: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Trẻ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biết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phối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hợp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màu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sắc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để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tô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màu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cho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ngôi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.</a:t>
            </a:r>
          </a:p>
          <a:p>
            <a:pPr algn="just"/>
            <a:endParaRPr lang="en-US" sz="1632" b="1" i="1" dirty="0"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just"/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2.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Kỹ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năng</a:t>
            </a:r>
            <a:endParaRPr lang="en-US" sz="1632" b="1" i="1" dirty="0"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Rèn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luyện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kỹ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năng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vẽ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nét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cơ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bản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: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nét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thẳng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nét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ngang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nét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xiên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.</a:t>
            </a: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Phát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triển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khả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năng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định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vị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khoảng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bố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cục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bức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tranh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cân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đối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giữa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trang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giấy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.</a:t>
            </a: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Rèn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sự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khéo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léo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của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đôi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bàn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tay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tư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thế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ngồi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cầm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bút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đúng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.</a:t>
            </a:r>
          </a:p>
          <a:p>
            <a:pPr algn="just"/>
            <a:endParaRPr lang="en-US" sz="1632" b="1" i="1" dirty="0"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just"/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3. Thái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độ</a:t>
            </a:r>
            <a:endParaRPr lang="en-US" sz="1632" b="1" i="1" dirty="0"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Trẻ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yêu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quý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,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biết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giữ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gìn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bảo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vệ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ngôi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nhà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của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mình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.</a:t>
            </a:r>
          </a:p>
          <a:p>
            <a:pPr marL="352349" lvl="1" indent="-176174" algn="just">
              <a:buFont typeface="Arial"/>
              <a:buChar char="•"/>
            </a:pP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Trẻ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hứng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thú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tham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gia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các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hoạt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động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nghệ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thuật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và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tự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hào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về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sản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phẩm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tự</a:t>
            </a:r>
            <a:r>
              <a:rPr lang="en-US" sz="1632" b="1" i="1" dirty="0"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1632" b="1" i="1" dirty="0" err="1">
                <a:latin typeface="Arial Bold Italics"/>
                <a:ea typeface="Arial Bold Italics"/>
                <a:cs typeface="Arial Bold Italics"/>
                <a:sym typeface="Arial Bold Italics"/>
              </a:rPr>
              <a:t>làm</a:t>
            </a:r>
            <a:endParaRPr lang="en-US" sz="1632" b="1" i="1" dirty="0"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just">
              <a:lnSpc>
                <a:spcPts val="1498"/>
              </a:lnSpc>
            </a:pPr>
            <a:endParaRPr lang="en-US" sz="1632" b="1" i="1" dirty="0">
              <a:solidFill>
                <a:srgbClr val="333399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  <p:pic>
        <p:nvPicPr>
          <p:cNvPr id="19" name="Picture 19" descr="Fining Nemo Rose Snowglobe Images"/>
          <p:cNvPicPr>
            <a:picLocks noChangeAspect="1"/>
          </p:cNvPicPr>
          <p:nvPr/>
        </p:nvPicPr>
        <p:blipFill>
          <a:blip r:embed="rId5"/>
          <a:srcRect l="14033" r="14033"/>
          <a:stretch>
            <a:fillRect/>
          </a:stretch>
        </p:blipFill>
        <p:spPr>
          <a:xfrm>
            <a:off x="0" y="0"/>
            <a:ext cx="1950720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031" r="-1903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28" b="-142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02932" y="190186"/>
            <a:ext cx="8354397" cy="212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spc="3">
                <a:solidFill>
                  <a:srgbClr val="0000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HĐ2: ĐỌC THƠ EM YÊU NHÀ EM</a:t>
            </a:r>
          </a:p>
          <a:p>
            <a:pPr algn="l">
              <a:lnSpc>
                <a:spcPts val="2304"/>
              </a:lnSpc>
            </a:pPr>
            <a:r>
              <a:rPr lang="en-US" sz="1920" b="1" spc="3">
                <a:solidFill>
                  <a:srgbClr val="0000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TRÒ CHUYỆN VỀ NGÔI NHÀ CỦA BÉ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6834" r="16834"/>
          <a:stretch>
            <a:fillRect/>
          </a:stretch>
        </p:blipFill>
        <p:spPr>
          <a:xfrm>
            <a:off x="-280396" y="-228600"/>
            <a:ext cx="9753600" cy="7315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6834" r="16834"/>
          <a:stretch>
            <a:fillRect/>
          </a:stretch>
        </p:blipFill>
        <p:spPr>
          <a:xfrm>
            <a:off x="2587418" y="731520"/>
            <a:ext cx="9753600" cy="731520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0" y="-787405"/>
            <a:ext cx="3901440" cy="1993281"/>
          </a:xfrm>
          <a:custGeom>
            <a:avLst/>
            <a:gdLst/>
            <a:ahLst/>
            <a:cxnLst/>
            <a:rect l="l" t="t" r="r" b="b"/>
            <a:pathLst>
              <a:path w="3901440" h="1993281">
                <a:moveTo>
                  <a:pt x="0" y="0"/>
                </a:moveTo>
                <a:lnTo>
                  <a:pt x="3901440" y="0"/>
                </a:lnTo>
                <a:lnTo>
                  <a:pt x="3901440" y="1993281"/>
                </a:lnTo>
                <a:lnTo>
                  <a:pt x="0" y="19932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42828" y="-310482"/>
            <a:ext cx="2748280" cy="1439099"/>
          </a:xfrm>
          <a:custGeom>
            <a:avLst/>
            <a:gdLst/>
            <a:ahLst/>
            <a:cxnLst/>
            <a:rect l="l" t="t" r="r" b="b"/>
            <a:pathLst>
              <a:path w="2748280" h="1439099">
                <a:moveTo>
                  <a:pt x="0" y="0"/>
                </a:moveTo>
                <a:lnTo>
                  <a:pt x="2748280" y="0"/>
                </a:lnTo>
                <a:lnTo>
                  <a:pt x="2748280" y="1439099"/>
                </a:lnTo>
                <a:lnTo>
                  <a:pt x="0" y="1439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199" y="67192"/>
            <a:ext cx="9181129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dirty="0"/>
          </a:p>
          <a:p>
            <a:pPr algn="ctr"/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Hoạt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động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1: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Ổn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định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&amp;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Gây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hứng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thú</a:t>
            </a:r>
            <a:endParaRPr lang="en-US" sz="4000" b="1" spc="2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/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-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Đọc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thơ:EM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Yêu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2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Nhà</a:t>
            </a:r>
            <a:r>
              <a:rPr lang="en-US" sz="4000" b="1" spc="2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Em</a:t>
            </a:r>
          </a:p>
          <a:p>
            <a:pPr algn="ctr">
              <a:spcBef>
                <a:spcPct val="0"/>
              </a:spcBef>
            </a:pP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       -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Trò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chuyện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về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ngôi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nhà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của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bé</a:t>
            </a:r>
            <a:endParaRPr lang="en-US" sz="4000" b="1" spc="3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2356990"/>
          </a:xfrm>
          <a:custGeom>
            <a:avLst/>
            <a:gdLst/>
            <a:ahLst/>
            <a:cxnLst/>
            <a:rect l="l" t="t" r="r" b="b"/>
            <a:pathLst>
              <a:path w="9753600" h="2356990">
                <a:moveTo>
                  <a:pt x="0" y="0"/>
                </a:moveTo>
                <a:lnTo>
                  <a:pt x="9753600" y="0"/>
                </a:lnTo>
                <a:lnTo>
                  <a:pt x="9753600" y="2356990"/>
                </a:lnTo>
                <a:lnTo>
                  <a:pt x="0" y="23569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013" r="12013"/>
          <a:stretch>
            <a:fillRect/>
          </a:stretch>
        </p:blipFill>
        <p:spPr>
          <a:xfrm>
            <a:off x="0" y="2926080"/>
            <a:ext cx="2438400" cy="43891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897" r="2897"/>
          <a:stretch>
            <a:fillRect/>
          </a:stretch>
        </p:blipFill>
        <p:spPr>
          <a:xfrm>
            <a:off x="5264357" y="228600"/>
            <a:ext cx="5039230" cy="7315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1" y="1159445"/>
            <a:ext cx="828331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spc="3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Hoạt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động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2: Quan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sát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và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đàm</a:t>
            </a:r>
            <a:r>
              <a:rPr lang="en-US" sz="4000" b="1" spc="3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000" b="1" spc="3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thoại</a:t>
            </a:r>
            <a:endParaRPr lang="en-US" sz="4000" b="1" spc="3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304"/>
              </a:lnSpc>
            </a:pPr>
            <a:endParaRPr lang="en-US" sz="1920" b="1" spc="3" dirty="0">
              <a:solidFill>
                <a:srgbClr val="FF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75" r="-6475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828" r="-11828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2356990"/>
          </a:xfrm>
          <a:custGeom>
            <a:avLst/>
            <a:gdLst/>
            <a:ahLst/>
            <a:cxnLst/>
            <a:rect l="l" t="t" r="r" b="b"/>
            <a:pathLst>
              <a:path w="9753600" h="2356990">
                <a:moveTo>
                  <a:pt x="0" y="0"/>
                </a:moveTo>
                <a:lnTo>
                  <a:pt x="9753600" y="0"/>
                </a:lnTo>
                <a:lnTo>
                  <a:pt x="9753600" y="2356990"/>
                </a:lnTo>
                <a:lnTo>
                  <a:pt x="0" y="23569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0112" y="596836"/>
            <a:ext cx="8354397" cy="293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spc="3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QUAN SÁT BỨC TRANH CÔ VẼ</a:t>
            </a:r>
          </a:p>
        </p:txBody>
      </p:sp>
      <p:sp>
        <p:nvSpPr>
          <p:cNvPr id="4" name="Freeform 4"/>
          <p:cNvSpPr/>
          <p:nvPr/>
        </p:nvSpPr>
        <p:spPr>
          <a:xfrm>
            <a:off x="3072956" y="3885886"/>
            <a:ext cx="2794368" cy="2712577"/>
          </a:xfrm>
          <a:custGeom>
            <a:avLst/>
            <a:gdLst/>
            <a:ahLst/>
            <a:cxnLst/>
            <a:rect l="l" t="t" r="r" b="b"/>
            <a:pathLst>
              <a:path w="2794368" h="2712577">
                <a:moveTo>
                  <a:pt x="0" y="0"/>
                </a:moveTo>
                <a:lnTo>
                  <a:pt x="2794368" y="0"/>
                </a:lnTo>
                <a:lnTo>
                  <a:pt x="2794368" y="2712577"/>
                </a:lnTo>
                <a:lnTo>
                  <a:pt x="0" y="27125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3501" r="13501"/>
          <a:stretch>
            <a:fillRect/>
          </a:stretch>
        </p:blipFill>
        <p:spPr>
          <a:xfrm>
            <a:off x="1381630" y="5039230"/>
            <a:ext cx="2682240" cy="22759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4360" r="4360"/>
          <a:stretch>
            <a:fillRect/>
          </a:stretch>
        </p:blipFill>
        <p:spPr>
          <a:xfrm>
            <a:off x="0" y="5770750"/>
            <a:ext cx="2275970" cy="15444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349" r="4349"/>
          <a:stretch>
            <a:fillRect/>
          </a:stretch>
        </p:blipFill>
        <p:spPr>
          <a:xfrm>
            <a:off x="7477630" y="3982850"/>
            <a:ext cx="2275970" cy="15440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5144" r="5144"/>
          <a:stretch>
            <a:fillRect/>
          </a:stretch>
        </p:blipFill>
        <p:spPr>
          <a:xfrm>
            <a:off x="6339840" y="4958210"/>
            <a:ext cx="3413760" cy="2356990"/>
          </a:xfrm>
          <a:prstGeom prst="rect">
            <a:avLst/>
          </a:prstGeom>
        </p:spPr>
      </p:pic>
      <p:pic>
        <p:nvPicPr>
          <p:cNvPr id="9" name="Picture 9" descr="chao.)"/>
          <p:cNvPicPr>
            <a:picLocks noChangeAspect="1"/>
          </p:cNvPicPr>
          <p:nvPr/>
        </p:nvPicPr>
        <p:blipFill>
          <a:blip r:embed="rId5"/>
          <a:srcRect l="18966" r="18966"/>
          <a:stretch>
            <a:fillRect/>
          </a:stretch>
        </p:blipFill>
        <p:spPr>
          <a:xfrm>
            <a:off x="0" y="2600830"/>
            <a:ext cx="2438400" cy="47143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9769" r="9768"/>
          <a:stretch>
            <a:fillRect/>
          </a:stretch>
        </p:blipFill>
        <p:spPr>
          <a:xfrm>
            <a:off x="5770750" y="5933570"/>
            <a:ext cx="812930" cy="13816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769" r="9768"/>
          <a:stretch>
            <a:fillRect/>
          </a:stretch>
        </p:blipFill>
        <p:spPr>
          <a:xfrm>
            <a:off x="4876800" y="5933570"/>
            <a:ext cx="812930" cy="13816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9769" r="9768"/>
          <a:stretch>
            <a:fillRect/>
          </a:stretch>
        </p:blipFill>
        <p:spPr>
          <a:xfrm>
            <a:off x="4063870" y="5933570"/>
            <a:ext cx="812930" cy="1381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t="12500" b="1250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BBE0E3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9396" y="5999426"/>
            <a:ext cx="3850367" cy="274177"/>
            <a:chOff x="0" y="0"/>
            <a:chExt cx="5133823" cy="365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3848" cy="365506"/>
            </a:xfrm>
            <a:custGeom>
              <a:avLst/>
              <a:gdLst/>
              <a:ahLst/>
              <a:cxnLst/>
              <a:rect l="l" t="t" r="r" b="b"/>
              <a:pathLst>
                <a:path w="5133848" h="365506">
                  <a:moveTo>
                    <a:pt x="20193" y="0"/>
                  </a:moveTo>
                  <a:lnTo>
                    <a:pt x="5113655" y="0"/>
                  </a:lnTo>
                  <a:cubicBezTo>
                    <a:pt x="5124831" y="0"/>
                    <a:pt x="5133848" y="9017"/>
                    <a:pt x="5133848" y="20193"/>
                  </a:cubicBezTo>
                  <a:lnTo>
                    <a:pt x="5133848" y="345313"/>
                  </a:lnTo>
                  <a:cubicBezTo>
                    <a:pt x="5133848" y="356489"/>
                    <a:pt x="5124831" y="365506"/>
                    <a:pt x="5113655" y="365506"/>
                  </a:cubicBezTo>
                  <a:lnTo>
                    <a:pt x="20193" y="365506"/>
                  </a:lnTo>
                  <a:cubicBezTo>
                    <a:pt x="9017" y="365506"/>
                    <a:pt x="0" y="356489"/>
                    <a:pt x="0" y="345313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345313"/>
                  </a:lnTo>
                  <a:lnTo>
                    <a:pt x="20193" y="345313"/>
                  </a:lnTo>
                  <a:lnTo>
                    <a:pt x="20193" y="325120"/>
                  </a:lnTo>
                  <a:lnTo>
                    <a:pt x="5113655" y="325120"/>
                  </a:lnTo>
                  <a:lnTo>
                    <a:pt x="5113655" y="345313"/>
                  </a:lnTo>
                  <a:lnTo>
                    <a:pt x="5093462" y="345313"/>
                  </a:lnTo>
                  <a:lnTo>
                    <a:pt x="5093462" y="20193"/>
                  </a:lnTo>
                  <a:lnTo>
                    <a:pt x="5113655" y="20193"/>
                  </a:lnTo>
                  <a:lnTo>
                    <a:pt x="5113655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04637" y="3479997"/>
            <a:ext cx="3200257" cy="2549757"/>
            <a:chOff x="0" y="0"/>
            <a:chExt cx="4267010" cy="33996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6946" cy="3399663"/>
            </a:xfrm>
            <a:custGeom>
              <a:avLst/>
              <a:gdLst/>
              <a:ahLst/>
              <a:cxnLst/>
              <a:rect l="l" t="t" r="r" b="b"/>
              <a:pathLst>
                <a:path w="4266946" h="3399663">
                  <a:moveTo>
                    <a:pt x="20193" y="0"/>
                  </a:moveTo>
                  <a:lnTo>
                    <a:pt x="4246753" y="0"/>
                  </a:lnTo>
                  <a:cubicBezTo>
                    <a:pt x="4257929" y="0"/>
                    <a:pt x="4266946" y="9017"/>
                    <a:pt x="4266946" y="20193"/>
                  </a:cubicBezTo>
                  <a:lnTo>
                    <a:pt x="4266946" y="3379470"/>
                  </a:lnTo>
                  <a:cubicBezTo>
                    <a:pt x="4266946" y="3390646"/>
                    <a:pt x="4257929" y="3399663"/>
                    <a:pt x="4246753" y="3399663"/>
                  </a:cubicBezTo>
                  <a:lnTo>
                    <a:pt x="20193" y="3399663"/>
                  </a:lnTo>
                  <a:cubicBezTo>
                    <a:pt x="9017" y="3399663"/>
                    <a:pt x="0" y="3390646"/>
                    <a:pt x="0" y="3379470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3379470"/>
                  </a:lnTo>
                  <a:lnTo>
                    <a:pt x="20193" y="3379470"/>
                  </a:lnTo>
                  <a:lnTo>
                    <a:pt x="20193" y="3359277"/>
                  </a:lnTo>
                  <a:lnTo>
                    <a:pt x="4246753" y="3359277"/>
                  </a:lnTo>
                  <a:lnTo>
                    <a:pt x="4246753" y="3379470"/>
                  </a:lnTo>
                  <a:lnTo>
                    <a:pt x="4226560" y="3379470"/>
                  </a:lnTo>
                  <a:lnTo>
                    <a:pt x="4226560" y="20193"/>
                  </a:lnTo>
                  <a:lnTo>
                    <a:pt x="4246753" y="20193"/>
                  </a:lnTo>
                  <a:lnTo>
                    <a:pt x="4246753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179396" y="2341826"/>
            <a:ext cx="3850367" cy="1168508"/>
            <a:chOff x="0" y="0"/>
            <a:chExt cx="5133823" cy="1558011"/>
          </a:xfrm>
        </p:grpSpPr>
        <p:sp>
          <p:nvSpPr>
            <p:cNvPr id="7" name="Freeform 7"/>
            <p:cNvSpPr/>
            <p:nvPr/>
          </p:nvSpPr>
          <p:spPr>
            <a:xfrm>
              <a:off x="-8" y="0"/>
              <a:ext cx="5133948" cy="1557909"/>
            </a:xfrm>
            <a:custGeom>
              <a:avLst/>
              <a:gdLst/>
              <a:ahLst/>
              <a:cxnLst/>
              <a:rect l="l" t="t" r="r" b="b"/>
              <a:pathLst>
                <a:path w="5133948" h="1557909">
                  <a:moveTo>
                    <a:pt x="20201" y="0"/>
                  </a:moveTo>
                  <a:lnTo>
                    <a:pt x="5113663" y="0"/>
                  </a:lnTo>
                  <a:cubicBezTo>
                    <a:pt x="5121156" y="0"/>
                    <a:pt x="5128014" y="4064"/>
                    <a:pt x="5131570" y="10668"/>
                  </a:cubicBezTo>
                  <a:cubicBezTo>
                    <a:pt x="5135126" y="17272"/>
                    <a:pt x="5134618" y="25273"/>
                    <a:pt x="5130554" y="31496"/>
                  </a:cubicBezTo>
                  <a:lnTo>
                    <a:pt x="4111760" y="1549019"/>
                  </a:lnTo>
                  <a:cubicBezTo>
                    <a:pt x="4107950" y="1554607"/>
                    <a:pt x="4101727" y="1557909"/>
                    <a:pt x="4094996" y="1557909"/>
                  </a:cubicBezTo>
                  <a:lnTo>
                    <a:pt x="1038868" y="1557909"/>
                  </a:lnTo>
                  <a:cubicBezTo>
                    <a:pt x="1032137" y="1557909"/>
                    <a:pt x="1025787" y="1554607"/>
                    <a:pt x="1022104" y="1549019"/>
                  </a:cubicBezTo>
                  <a:lnTo>
                    <a:pt x="3437" y="31496"/>
                  </a:lnTo>
                  <a:cubicBezTo>
                    <a:pt x="-754" y="25273"/>
                    <a:pt x="-1135" y="17272"/>
                    <a:pt x="2421" y="10668"/>
                  </a:cubicBezTo>
                  <a:cubicBezTo>
                    <a:pt x="5977" y="4064"/>
                    <a:pt x="12708" y="0"/>
                    <a:pt x="20201" y="0"/>
                  </a:cubicBezTo>
                  <a:moveTo>
                    <a:pt x="20201" y="40386"/>
                  </a:moveTo>
                  <a:lnTo>
                    <a:pt x="20201" y="20193"/>
                  </a:lnTo>
                  <a:lnTo>
                    <a:pt x="36965" y="8890"/>
                  </a:lnTo>
                  <a:lnTo>
                    <a:pt x="1055759" y="1526540"/>
                  </a:lnTo>
                  <a:lnTo>
                    <a:pt x="1038995" y="1537843"/>
                  </a:lnTo>
                  <a:lnTo>
                    <a:pt x="1038995" y="1517650"/>
                  </a:lnTo>
                  <a:lnTo>
                    <a:pt x="4094996" y="1517650"/>
                  </a:lnTo>
                  <a:lnTo>
                    <a:pt x="4094996" y="1537843"/>
                  </a:lnTo>
                  <a:lnTo>
                    <a:pt x="4078232" y="1526540"/>
                  </a:lnTo>
                  <a:lnTo>
                    <a:pt x="5096772" y="8890"/>
                  </a:lnTo>
                  <a:lnTo>
                    <a:pt x="5113536" y="20193"/>
                  </a:lnTo>
                  <a:lnTo>
                    <a:pt x="5113536" y="40386"/>
                  </a:lnTo>
                  <a:lnTo>
                    <a:pt x="20201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561026" y="4130116"/>
            <a:ext cx="1005697" cy="1899647"/>
            <a:chOff x="0" y="0"/>
            <a:chExt cx="1340930" cy="2532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0866" cy="2532888"/>
            </a:xfrm>
            <a:custGeom>
              <a:avLst/>
              <a:gdLst/>
              <a:ahLst/>
              <a:cxnLst/>
              <a:rect l="l" t="t" r="r" b="b"/>
              <a:pathLst>
                <a:path w="1340866" h="2532888">
                  <a:moveTo>
                    <a:pt x="20193" y="0"/>
                  </a:moveTo>
                  <a:lnTo>
                    <a:pt x="1320673" y="0"/>
                  </a:lnTo>
                  <a:cubicBezTo>
                    <a:pt x="1331849" y="0"/>
                    <a:pt x="1340866" y="9017"/>
                    <a:pt x="1340866" y="20193"/>
                  </a:cubicBezTo>
                  <a:lnTo>
                    <a:pt x="1340866" y="2512695"/>
                  </a:lnTo>
                  <a:cubicBezTo>
                    <a:pt x="1340866" y="2523871"/>
                    <a:pt x="1331849" y="2532888"/>
                    <a:pt x="1320673" y="2532888"/>
                  </a:cubicBezTo>
                  <a:lnTo>
                    <a:pt x="20193" y="2532888"/>
                  </a:lnTo>
                  <a:cubicBezTo>
                    <a:pt x="9017" y="2532888"/>
                    <a:pt x="0" y="2523871"/>
                    <a:pt x="0" y="2512695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2512695"/>
                  </a:lnTo>
                  <a:lnTo>
                    <a:pt x="20193" y="2512695"/>
                  </a:lnTo>
                  <a:lnTo>
                    <a:pt x="20193" y="2492502"/>
                  </a:lnTo>
                  <a:lnTo>
                    <a:pt x="1320673" y="2492502"/>
                  </a:lnTo>
                  <a:lnTo>
                    <a:pt x="1320673" y="2512695"/>
                  </a:lnTo>
                  <a:lnTo>
                    <a:pt x="1300480" y="2512695"/>
                  </a:lnTo>
                  <a:lnTo>
                    <a:pt x="1300480" y="20193"/>
                  </a:lnTo>
                  <a:lnTo>
                    <a:pt x="1320673" y="20193"/>
                  </a:lnTo>
                  <a:lnTo>
                    <a:pt x="1320673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61636" y="4211517"/>
            <a:ext cx="680447" cy="1005697"/>
            <a:chOff x="0" y="0"/>
            <a:chExt cx="907263" cy="1340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7288" cy="1340866"/>
            </a:xfrm>
            <a:custGeom>
              <a:avLst/>
              <a:gdLst/>
              <a:ahLst/>
              <a:cxnLst/>
              <a:rect l="l" t="t" r="r" b="b"/>
              <a:pathLst>
                <a:path w="907288" h="1340866">
                  <a:moveTo>
                    <a:pt x="20193" y="0"/>
                  </a:moveTo>
                  <a:lnTo>
                    <a:pt x="887095" y="0"/>
                  </a:lnTo>
                  <a:cubicBezTo>
                    <a:pt x="898271" y="0"/>
                    <a:pt x="907288" y="9017"/>
                    <a:pt x="907288" y="20193"/>
                  </a:cubicBezTo>
                  <a:lnTo>
                    <a:pt x="907288" y="1320673"/>
                  </a:lnTo>
                  <a:cubicBezTo>
                    <a:pt x="907288" y="1331849"/>
                    <a:pt x="898271" y="1340866"/>
                    <a:pt x="887095" y="1340866"/>
                  </a:cubicBezTo>
                  <a:lnTo>
                    <a:pt x="20193" y="1340866"/>
                  </a:lnTo>
                  <a:cubicBezTo>
                    <a:pt x="9017" y="1340866"/>
                    <a:pt x="0" y="1331849"/>
                    <a:pt x="0" y="1320673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1320673"/>
                  </a:lnTo>
                  <a:lnTo>
                    <a:pt x="20193" y="1320673"/>
                  </a:lnTo>
                  <a:lnTo>
                    <a:pt x="20193" y="1300480"/>
                  </a:lnTo>
                  <a:lnTo>
                    <a:pt x="887095" y="1300480"/>
                  </a:lnTo>
                  <a:lnTo>
                    <a:pt x="887095" y="1320673"/>
                  </a:lnTo>
                  <a:lnTo>
                    <a:pt x="866775" y="1320673"/>
                  </a:lnTo>
                  <a:lnTo>
                    <a:pt x="866775" y="20193"/>
                  </a:lnTo>
                  <a:lnTo>
                    <a:pt x="886968" y="20193"/>
                  </a:lnTo>
                  <a:lnTo>
                    <a:pt x="886968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667076" y="4211517"/>
            <a:ext cx="680447" cy="1005697"/>
            <a:chOff x="0" y="0"/>
            <a:chExt cx="907263" cy="13409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7288" cy="1340866"/>
            </a:xfrm>
            <a:custGeom>
              <a:avLst/>
              <a:gdLst/>
              <a:ahLst/>
              <a:cxnLst/>
              <a:rect l="l" t="t" r="r" b="b"/>
              <a:pathLst>
                <a:path w="907288" h="1340866">
                  <a:moveTo>
                    <a:pt x="20193" y="0"/>
                  </a:moveTo>
                  <a:lnTo>
                    <a:pt x="887095" y="0"/>
                  </a:lnTo>
                  <a:cubicBezTo>
                    <a:pt x="898271" y="0"/>
                    <a:pt x="907288" y="9017"/>
                    <a:pt x="907288" y="20193"/>
                  </a:cubicBezTo>
                  <a:lnTo>
                    <a:pt x="907288" y="1320673"/>
                  </a:lnTo>
                  <a:cubicBezTo>
                    <a:pt x="907288" y="1331849"/>
                    <a:pt x="898271" y="1340866"/>
                    <a:pt x="887095" y="1340866"/>
                  </a:cubicBezTo>
                  <a:lnTo>
                    <a:pt x="20193" y="1340866"/>
                  </a:lnTo>
                  <a:cubicBezTo>
                    <a:pt x="9017" y="1340866"/>
                    <a:pt x="0" y="1331849"/>
                    <a:pt x="0" y="1320673"/>
                  </a:cubicBezTo>
                  <a:lnTo>
                    <a:pt x="0" y="20193"/>
                  </a:lnTo>
                  <a:cubicBezTo>
                    <a:pt x="0" y="9017"/>
                    <a:pt x="9017" y="0"/>
                    <a:pt x="20193" y="0"/>
                  </a:cubicBezTo>
                  <a:moveTo>
                    <a:pt x="20193" y="40386"/>
                  </a:moveTo>
                  <a:lnTo>
                    <a:pt x="20193" y="20193"/>
                  </a:lnTo>
                  <a:lnTo>
                    <a:pt x="40386" y="20193"/>
                  </a:lnTo>
                  <a:lnTo>
                    <a:pt x="40386" y="1320673"/>
                  </a:lnTo>
                  <a:lnTo>
                    <a:pt x="20193" y="1320673"/>
                  </a:lnTo>
                  <a:lnTo>
                    <a:pt x="20193" y="1300480"/>
                  </a:lnTo>
                  <a:lnTo>
                    <a:pt x="887095" y="1300480"/>
                  </a:lnTo>
                  <a:lnTo>
                    <a:pt x="887095" y="1320673"/>
                  </a:lnTo>
                  <a:lnTo>
                    <a:pt x="866775" y="1320673"/>
                  </a:lnTo>
                  <a:lnTo>
                    <a:pt x="866775" y="20193"/>
                  </a:lnTo>
                  <a:lnTo>
                    <a:pt x="886968" y="20193"/>
                  </a:lnTo>
                  <a:lnTo>
                    <a:pt x="886968" y="40386"/>
                  </a:lnTo>
                  <a:lnTo>
                    <a:pt x="2019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28676" y="147266"/>
            <a:ext cx="2143487" cy="680828"/>
            <a:chOff x="0" y="0"/>
            <a:chExt cx="2857983" cy="907771"/>
          </a:xfrm>
        </p:grpSpPr>
        <p:sp>
          <p:nvSpPr>
            <p:cNvPr id="15" name="Freeform 15"/>
            <p:cNvSpPr/>
            <p:nvPr/>
          </p:nvSpPr>
          <p:spPr>
            <a:xfrm>
              <a:off x="-2509" y="2887"/>
              <a:ext cx="2862034" cy="907856"/>
            </a:xfrm>
            <a:custGeom>
              <a:avLst/>
              <a:gdLst/>
              <a:ahLst/>
              <a:cxnLst/>
              <a:rect l="l" t="t" r="r" b="b"/>
              <a:pathLst>
                <a:path w="2862034" h="907856">
                  <a:moveTo>
                    <a:pt x="277083" y="285657"/>
                  </a:moveTo>
                  <a:lnTo>
                    <a:pt x="277083" y="305850"/>
                  </a:lnTo>
                  <a:lnTo>
                    <a:pt x="257906" y="312073"/>
                  </a:lnTo>
                  <a:cubicBezTo>
                    <a:pt x="230220" y="226729"/>
                    <a:pt x="315691" y="155482"/>
                    <a:pt x="437357" y="115858"/>
                  </a:cubicBezTo>
                  <a:cubicBezTo>
                    <a:pt x="445866" y="113064"/>
                    <a:pt x="454756" y="110397"/>
                    <a:pt x="463773" y="107857"/>
                  </a:cubicBezTo>
                  <a:cubicBezTo>
                    <a:pt x="607410" y="67852"/>
                    <a:pt x="792322" y="65693"/>
                    <a:pt x="941039" y="102142"/>
                  </a:cubicBezTo>
                  <a:lnTo>
                    <a:pt x="936213" y="121827"/>
                  </a:lnTo>
                  <a:lnTo>
                    <a:pt x="915893" y="121827"/>
                  </a:lnTo>
                  <a:cubicBezTo>
                    <a:pt x="915893" y="115604"/>
                    <a:pt x="918687" y="109762"/>
                    <a:pt x="923640" y="105952"/>
                  </a:cubicBezTo>
                  <a:cubicBezTo>
                    <a:pt x="979901" y="61502"/>
                    <a:pt x="1078961" y="32927"/>
                    <a:pt x="1189197" y="25815"/>
                  </a:cubicBezTo>
                  <a:lnTo>
                    <a:pt x="1190467" y="46008"/>
                  </a:lnTo>
                  <a:lnTo>
                    <a:pt x="1189197" y="25815"/>
                  </a:lnTo>
                  <a:cubicBezTo>
                    <a:pt x="1299941" y="18703"/>
                    <a:pt x="1413225" y="33816"/>
                    <a:pt x="1495013" y="67471"/>
                  </a:cubicBezTo>
                  <a:cubicBezTo>
                    <a:pt x="1502633" y="70646"/>
                    <a:pt x="1507459" y="78012"/>
                    <a:pt x="1507459" y="86140"/>
                  </a:cubicBezTo>
                  <a:lnTo>
                    <a:pt x="1487266" y="86140"/>
                  </a:lnTo>
                  <a:lnTo>
                    <a:pt x="1474312" y="70773"/>
                  </a:lnTo>
                  <a:cubicBezTo>
                    <a:pt x="1523334" y="29625"/>
                    <a:pt x="1615028" y="4479"/>
                    <a:pt x="1714469" y="542"/>
                  </a:cubicBezTo>
                  <a:cubicBezTo>
                    <a:pt x="1814545" y="-3395"/>
                    <a:pt x="1914240" y="14258"/>
                    <a:pt x="1978248" y="49437"/>
                  </a:cubicBezTo>
                  <a:lnTo>
                    <a:pt x="1968469" y="67217"/>
                  </a:lnTo>
                  <a:lnTo>
                    <a:pt x="1968469" y="46897"/>
                  </a:lnTo>
                  <a:lnTo>
                    <a:pt x="1968469" y="67090"/>
                  </a:lnTo>
                  <a:lnTo>
                    <a:pt x="1959579" y="48929"/>
                  </a:lnTo>
                  <a:cubicBezTo>
                    <a:pt x="2043272" y="7654"/>
                    <a:pt x="2173574" y="-8856"/>
                    <a:pt x="2294605" y="4733"/>
                  </a:cubicBezTo>
                  <a:lnTo>
                    <a:pt x="2292319" y="24799"/>
                  </a:lnTo>
                  <a:lnTo>
                    <a:pt x="2294605" y="4733"/>
                  </a:lnTo>
                  <a:cubicBezTo>
                    <a:pt x="2412588" y="17941"/>
                    <a:pt x="2513807" y="59216"/>
                    <a:pt x="2540477" y="121192"/>
                  </a:cubicBezTo>
                  <a:lnTo>
                    <a:pt x="2521935" y="129193"/>
                  </a:lnTo>
                  <a:lnTo>
                    <a:pt x="2501742" y="129193"/>
                  </a:lnTo>
                  <a:cubicBezTo>
                    <a:pt x="2501742" y="123478"/>
                    <a:pt x="2504155" y="117890"/>
                    <a:pt x="2508473" y="114080"/>
                  </a:cubicBezTo>
                  <a:cubicBezTo>
                    <a:pt x="2512791" y="110270"/>
                    <a:pt x="2518506" y="108365"/>
                    <a:pt x="2524221" y="109127"/>
                  </a:cubicBezTo>
                  <a:cubicBezTo>
                    <a:pt x="2622900" y="120430"/>
                    <a:pt x="2708625" y="149386"/>
                    <a:pt x="2757012" y="191296"/>
                  </a:cubicBezTo>
                  <a:lnTo>
                    <a:pt x="2743804" y="206536"/>
                  </a:lnTo>
                  <a:lnTo>
                    <a:pt x="2757012" y="191296"/>
                  </a:lnTo>
                  <a:cubicBezTo>
                    <a:pt x="2805018" y="233079"/>
                    <a:pt x="2813146" y="286673"/>
                    <a:pt x="2772506" y="333409"/>
                  </a:cubicBezTo>
                  <a:cubicBezTo>
                    <a:pt x="2769966" y="336330"/>
                    <a:pt x="2767172" y="339251"/>
                    <a:pt x="2764251" y="342045"/>
                  </a:cubicBezTo>
                  <a:lnTo>
                    <a:pt x="2750154" y="327567"/>
                  </a:lnTo>
                  <a:lnTo>
                    <a:pt x="2759806" y="309787"/>
                  </a:lnTo>
                  <a:cubicBezTo>
                    <a:pt x="2843626" y="355507"/>
                    <a:pt x="2885790" y="422436"/>
                    <a:pt x="2848198" y="491143"/>
                  </a:cubicBezTo>
                  <a:cubicBezTo>
                    <a:pt x="2841975" y="502700"/>
                    <a:pt x="2833593" y="513749"/>
                    <a:pt x="2823306" y="524163"/>
                  </a:cubicBezTo>
                  <a:cubicBezTo>
                    <a:pt x="2758536" y="590711"/>
                    <a:pt x="2620106" y="634272"/>
                    <a:pt x="2463388" y="643670"/>
                  </a:cubicBezTo>
                  <a:lnTo>
                    <a:pt x="2462118" y="623477"/>
                  </a:lnTo>
                  <a:lnTo>
                    <a:pt x="2482311" y="623858"/>
                  </a:lnTo>
                  <a:cubicBezTo>
                    <a:pt x="2480914" y="698026"/>
                    <a:pt x="2388966" y="753271"/>
                    <a:pt x="2270983" y="780322"/>
                  </a:cubicBezTo>
                  <a:lnTo>
                    <a:pt x="2266411" y="760637"/>
                  </a:lnTo>
                  <a:lnTo>
                    <a:pt x="2270983" y="780322"/>
                  </a:lnTo>
                  <a:cubicBezTo>
                    <a:pt x="2148174" y="808516"/>
                    <a:pt x="1998949" y="806865"/>
                    <a:pt x="1879823" y="775750"/>
                  </a:cubicBezTo>
                  <a:lnTo>
                    <a:pt x="1884903" y="756192"/>
                  </a:lnTo>
                  <a:lnTo>
                    <a:pt x="1901286" y="768003"/>
                  </a:lnTo>
                  <a:cubicBezTo>
                    <a:pt x="1846168" y="844584"/>
                    <a:pt x="1698467" y="895130"/>
                    <a:pt x="1529430" y="905798"/>
                  </a:cubicBezTo>
                  <a:cubicBezTo>
                    <a:pt x="1358742" y="916466"/>
                    <a:pt x="1186149" y="885224"/>
                    <a:pt x="1086581" y="822613"/>
                  </a:cubicBezTo>
                  <a:lnTo>
                    <a:pt x="1097376" y="805468"/>
                  </a:lnTo>
                  <a:lnTo>
                    <a:pt x="1102329" y="825026"/>
                  </a:lnTo>
                  <a:cubicBezTo>
                    <a:pt x="983711" y="854998"/>
                    <a:pt x="842106" y="863507"/>
                    <a:pt x="709010" y="848902"/>
                  </a:cubicBezTo>
                  <a:cubicBezTo>
                    <a:pt x="576295" y="834424"/>
                    <a:pt x="460598" y="797848"/>
                    <a:pt x="389224" y="745524"/>
                  </a:cubicBezTo>
                  <a:cubicBezTo>
                    <a:pt x="382112" y="740317"/>
                    <a:pt x="379191" y="731173"/>
                    <a:pt x="381985" y="722918"/>
                  </a:cubicBezTo>
                  <a:cubicBezTo>
                    <a:pt x="384779" y="714663"/>
                    <a:pt x="392399" y="708948"/>
                    <a:pt x="401162" y="708948"/>
                  </a:cubicBezTo>
                  <a:cubicBezTo>
                    <a:pt x="412084" y="708948"/>
                    <a:pt x="421101" y="717711"/>
                    <a:pt x="421355" y="728633"/>
                  </a:cubicBezTo>
                  <a:cubicBezTo>
                    <a:pt x="421609" y="739555"/>
                    <a:pt x="413100" y="748826"/>
                    <a:pt x="402178" y="749334"/>
                  </a:cubicBezTo>
                  <a:cubicBezTo>
                    <a:pt x="281909" y="755176"/>
                    <a:pt x="161005" y="729649"/>
                    <a:pt x="101315" y="680246"/>
                  </a:cubicBezTo>
                  <a:cubicBezTo>
                    <a:pt x="59024" y="645194"/>
                    <a:pt x="50642" y="599347"/>
                    <a:pt x="83662" y="559342"/>
                  </a:cubicBezTo>
                  <a:cubicBezTo>
                    <a:pt x="99029" y="540673"/>
                    <a:pt x="122524" y="524671"/>
                    <a:pt x="152115" y="511463"/>
                  </a:cubicBezTo>
                  <a:cubicBezTo>
                    <a:pt x="157322" y="509177"/>
                    <a:pt x="163291" y="509177"/>
                    <a:pt x="168625" y="511463"/>
                  </a:cubicBezTo>
                  <a:cubicBezTo>
                    <a:pt x="178150" y="515781"/>
                    <a:pt x="182976" y="526576"/>
                    <a:pt x="179547" y="536482"/>
                  </a:cubicBezTo>
                  <a:cubicBezTo>
                    <a:pt x="176118" y="546388"/>
                    <a:pt x="165704" y="552103"/>
                    <a:pt x="155544" y="549563"/>
                  </a:cubicBezTo>
                  <a:cubicBezTo>
                    <a:pt x="62199" y="526830"/>
                    <a:pt x="-14255" y="477173"/>
                    <a:pt x="2255" y="410117"/>
                  </a:cubicBezTo>
                  <a:cubicBezTo>
                    <a:pt x="3779" y="404148"/>
                    <a:pt x="5938" y="398306"/>
                    <a:pt x="8859" y="392718"/>
                  </a:cubicBezTo>
                  <a:lnTo>
                    <a:pt x="26893" y="401989"/>
                  </a:lnTo>
                  <a:lnTo>
                    <a:pt x="8859" y="392718"/>
                  </a:lnTo>
                  <a:cubicBezTo>
                    <a:pt x="40609" y="331123"/>
                    <a:pt x="152369" y="293658"/>
                    <a:pt x="273908" y="288324"/>
                  </a:cubicBezTo>
                  <a:lnTo>
                    <a:pt x="274797" y="308517"/>
                  </a:lnTo>
                  <a:lnTo>
                    <a:pt x="259557" y="295182"/>
                  </a:lnTo>
                  <a:lnTo>
                    <a:pt x="261970" y="292515"/>
                  </a:lnTo>
                  <a:cubicBezTo>
                    <a:pt x="265780" y="288197"/>
                    <a:pt x="271368" y="285657"/>
                    <a:pt x="277210" y="285657"/>
                  </a:cubicBezTo>
                  <a:moveTo>
                    <a:pt x="277210" y="326043"/>
                  </a:moveTo>
                  <a:lnTo>
                    <a:pt x="277210" y="305850"/>
                  </a:lnTo>
                  <a:lnTo>
                    <a:pt x="292450" y="319185"/>
                  </a:lnTo>
                  <a:lnTo>
                    <a:pt x="290037" y="321852"/>
                  </a:lnTo>
                  <a:cubicBezTo>
                    <a:pt x="286354" y="326043"/>
                    <a:pt x="281274" y="328456"/>
                    <a:pt x="275686" y="328710"/>
                  </a:cubicBezTo>
                  <a:cubicBezTo>
                    <a:pt x="153385" y="334044"/>
                    <a:pt x="65120" y="371890"/>
                    <a:pt x="44927" y="411260"/>
                  </a:cubicBezTo>
                  <a:cubicBezTo>
                    <a:pt x="43403" y="414308"/>
                    <a:pt x="42260" y="417102"/>
                    <a:pt x="41625" y="419896"/>
                  </a:cubicBezTo>
                  <a:cubicBezTo>
                    <a:pt x="35402" y="445169"/>
                    <a:pt x="65628" y="486063"/>
                    <a:pt x="165577" y="510701"/>
                  </a:cubicBezTo>
                  <a:lnTo>
                    <a:pt x="160751" y="530386"/>
                  </a:lnTo>
                  <a:lnTo>
                    <a:pt x="152496" y="548928"/>
                  </a:lnTo>
                  <a:lnTo>
                    <a:pt x="160751" y="530386"/>
                  </a:lnTo>
                  <a:lnTo>
                    <a:pt x="169006" y="548801"/>
                  </a:lnTo>
                  <a:cubicBezTo>
                    <a:pt x="142844" y="560485"/>
                    <a:pt x="125318" y="573312"/>
                    <a:pt x="115158" y="585504"/>
                  </a:cubicBezTo>
                  <a:cubicBezTo>
                    <a:pt x="99029" y="605062"/>
                    <a:pt x="98902" y="625890"/>
                    <a:pt x="127350" y="649385"/>
                  </a:cubicBezTo>
                  <a:lnTo>
                    <a:pt x="114396" y="665006"/>
                  </a:lnTo>
                  <a:lnTo>
                    <a:pt x="127350" y="649385"/>
                  </a:lnTo>
                  <a:cubicBezTo>
                    <a:pt x="175356" y="689136"/>
                    <a:pt x="283687" y="714917"/>
                    <a:pt x="400400" y="709202"/>
                  </a:cubicBezTo>
                  <a:lnTo>
                    <a:pt x="401416" y="729395"/>
                  </a:lnTo>
                  <a:lnTo>
                    <a:pt x="401416" y="749588"/>
                  </a:lnTo>
                  <a:lnTo>
                    <a:pt x="401416" y="729395"/>
                  </a:lnTo>
                  <a:lnTo>
                    <a:pt x="413354" y="713139"/>
                  </a:lnTo>
                  <a:cubicBezTo>
                    <a:pt x="476600" y="759494"/>
                    <a:pt x="584296" y="794800"/>
                    <a:pt x="713582" y="808897"/>
                  </a:cubicBezTo>
                  <a:lnTo>
                    <a:pt x="711423" y="828963"/>
                  </a:lnTo>
                  <a:lnTo>
                    <a:pt x="713582" y="808897"/>
                  </a:lnTo>
                  <a:cubicBezTo>
                    <a:pt x="842487" y="822994"/>
                    <a:pt x="979139" y="814612"/>
                    <a:pt x="1092677" y="785910"/>
                  </a:cubicBezTo>
                  <a:cubicBezTo>
                    <a:pt x="1098011" y="784513"/>
                    <a:pt x="1103726" y="785402"/>
                    <a:pt x="1108425" y="788450"/>
                  </a:cubicBezTo>
                  <a:cubicBezTo>
                    <a:pt x="1198087" y="844838"/>
                    <a:pt x="1361028" y="875953"/>
                    <a:pt x="1527271" y="865539"/>
                  </a:cubicBezTo>
                  <a:lnTo>
                    <a:pt x="1528541" y="885732"/>
                  </a:lnTo>
                  <a:lnTo>
                    <a:pt x="1527271" y="865539"/>
                  </a:lnTo>
                  <a:cubicBezTo>
                    <a:pt x="1695038" y="854998"/>
                    <a:pt x="1825340" y="804960"/>
                    <a:pt x="1868774" y="744508"/>
                  </a:cubicBezTo>
                  <a:cubicBezTo>
                    <a:pt x="1873600" y="737777"/>
                    <a:pt x="1882236" y="734602"/>
                    <a:pt x="1890237" y="736761"/>
                  </a:cubicBezTo>
                  <a:cubicBezTo>
                    <a:pt x="2002886" y="766225"/>
                    <a:pt x="2145507" y="767876"/>
                    <a:pt x="2262093" y="741079"/>
                  </a:cubicBezTo>
                  <a:cubicBezTo>
                    <a:pt x="2383505" y="713139"/>
                    <a:pt x="2441290" y="663482"/>
                    <a:pt x="2442052" y="623223"/>
                  </a:cubicBezTo>
                  <a:cubicBezTo>
                    <a:pt x="2442306" y="612682"/>
                    <a:pt x="2450561" y="604046"/>
                    <a:pt x="2461102" y="603411"/>
                  </a:cubicBezTo>
                  <a:cubicBezTo>
                    <a:pt x="2615280" y="594140"/>
                    <a:pt x="2740629" y="551341"/>
                    <a:pt x="2794477" y="496096"/>
                  </a:cubicBezTo>
                  <a:lnTo>
                    <a:pt x="2808955" y="510193"/>
                  </a:lnTo>
                  <a:lnTo>
                    <a:pt x="2794477" y="496096"/>
                  </a:lnTo>
                  <a:cubicBezTo>
                    <a:pt x="2802478" y="487841"/>
                    <a:pt x="2808574" y="479713"/>
                    <a:pt x="2812765" y="471839"/>
                  </a:cubicBezTo>
                  <a:cubicBezTo>
                    <a:pt x="2833339" y="434120"/>
                    <a:pt x="2818607" y="387892"/>
                    <a:pt x="2740502" y="345347"/>
                  </a:cubicBezTo>
                  <a:cubicBezTo>
                    <a:pt x="2734914" y="342299"/>
                    <a:pt x="2730977" y="336711"/>
                    <a:pt x="2730215" y="330361"/>
                  </a:cubicBezTo>
                  <a:cubicBezTo>
                    <a:pt x="2729453" y="324011"/>
                    <a:pt x="2731485" y="317661"/>
                    <a:pt x="2736057" y="313089"/>
                  </a:cubicBezTo>
                  <a:cubicBezTo>
                    <a:pt x="2738216" y="310930"/>
                    <a:pt x="2740248" y="308898"/>
                    <a:pt x="2742026" y="306739"/>
                  </a:cubicBezTo>
                  <a:cubicBezTo>
                    <a:pt x="2765648" y="279561"/>
                    <a:pt x="2764378" y="251240"/>
                    <a:pt x="2730469" y="221776"/>
                  </a:cubicBezTo>
                  <a:cubicBezTo>
                    <a:pt x="2691226" y="187740"/>
                    <a:pt x="2615153" y="160181"/>
                    <a:pt x="2519649" y="149259"/>
                  </a:cubicBezTo>
                  <a:lnTo>
                    <a:pt x="2521935" y="129193"/>
                  </a:lnTo>
                  <a:lnTo>
                    <a:pt x="2542128" y="129193"/>
                  </a:lnTo>
                  <a:cubicBezTo>
                    <a:pt x="2542128" y="138845"/>
                    <a:pt x="2535397" y="147100"/>
                    <a:pt x="2525999" y="149005"/>
                  </a:cubicBezTo>
                  <a:cubicBezTo>
                    <a:pt x="2516601" y="150910"/>
                    <a:pt x="2507076" y="145957"/>
                    <a:pt x="2503393" y="137194"/>
                  </a:cubicBezTo>
                  <a:cubicBezTo>
                    <a:pt x="2486629" y="98332"/>
                    <a:pt x="2409032" y="58200"/>
                    <a:pt x="2290160" y="44865"/>
                  </a:cubicBezTo>
                  <a:cubicBezTo>
                    <a:pt x="2174336" y="31911"/>
                    <a:pt x="2052289" y="48294"/>
                    <a:pt x="1977486" y="85124"/>
                  </a:cubicBezTo>
                  <a:cubicBezTo>
                    <a:pt x="1974692" y="86521"/>
                    <a:pt x="1971644" y="87156"/>
                    <a:pt x="1968596" y="87156"/>
                  </a:cubicBezTo>
                  <a:cubicBezTo>
                    <a:pt x="1965167" y="87156"/>
                    <a:pt x="1961865" y="86267"/>
                    <a:pt x="1958817" y="84616"/>
                  </a:cubicBezTo>
                  <a:cubicBezTo>
                    <a:pt x="1903572" y="54263"/>
                    <a:pt x="1811878" y="36864"/>
                    <a:pt x="1716120" y="40674"/>
                  </a:cubicBezTo>
                  <a:lnTo>
                    <a:pt x="1715358" y="20481"/>
                  </a:lnTo>
                  <a:lnTo>
                    <a:pt x="1716120" y="40674"/>
                  </a:lnTo>
                  <a:cubicBezTo>
                    <a:pt x="1619854" y="44484"/>
                    <a:pt x="1539209" y="68868"/>
                    <a:pt x="1500474" y="101507"/>
                  </a:cubicBezTo>
                  <a:cubicBezTo>
                    <a:pt x="1494505" y="106587"/>
                    <a:pt x="1485996" y="107730"/>
                    <a:pt x="1478884" y="104301"/>
                  </a:cubicBezTo>
                  <a:cubicBezTo>
                    <a:pt x="1471772" y="100872"/>
                    <a:pt x="1467200" y="93887"/>
                    <a:pt x="1467200" y="86013"/>
                  </a:cubicBezTo>
                  <a:lnTo>
                    <a:pt x="1487393" y="86013"/>
                  </a:lnTo>
                  <a:lnTo>
                    <a:pt x="1479646" y="104682"/>
                  </a:lnTo>
                  <a:cubicBezTo>
                    <a:pt x="1404970" y="73821"/>
                    <a:pt x="1298163" y="59089"/>
                    <a:pt x="1191864" y="65947"/>
                  </a:cubicBezTo>
                  <a:cubicBezTo>
                    <a:pt x="1084930" y="72805"/>
                    <a:pt x="995522" y="100491"/>
                    <a:pt x="948786" y="137448"/>
                  </a:cubicBezTo>
                  <a:lnTo>
                    <a:pt x="936213" y="121573"/>
                  </a:lnTo>
                  <a:lnTo>
                    <a:pt x="956406" y="121573"/>
                  </a:lnTo>
                  <a:cubicBezTo>
                    <a:pt x="956406" y="127796"/>
                    <a:pt x="953612" y="133638"/>
                    <a:pt x="948659" y="137448"/>
                  </a:cubicBezTo>
                  <a:cubicBezTo>
                    <a:pt x="943706" y="141258"/>
                    <a:pt x="937356" y="142655"/>
                    <a:pt x="931387" y="141131"/>
                  </a:cubicBezTo>
                  <a:cubicBezTo>
                    <a:pt x="789274" y="106206"/>
                    <a:pt x="611474" y="108492"/>
                    <a:pt x="474695" y="146592"/>
                  </a:cubicBezTo>
                  <a:lnTo>
                    <a:pt x="469234" y="127161"/>
                  </a:lnTo>
                  <a:lnTo>
                    <a:pt x="474695" y="146592"/>
                  </a:lnTo>
                  <a:cubicBezTo>
                    <a:pt x="466186" y="149005"/>
                    <a:pt x="457931" y="151418"/>
                    <a:pt x="449930" y="154085"/>
                  </a:cubicBezTo>
                  <a:cubicBezTo>
                    <a:pt x="324454" y="194852"/>
                    <a:pt x="281528" y="253526"/>
                    <a:pt x="296387" y="299246"/>
                  </a:cubicBezTo>
                  <a:cubicBezTo>
                    <a:pt x="298419" y="305342"/>
                    <a:pt x="297276" y="312200"/>
                    <a:pt x="293466" y="317407"/>
                  </a:cubicBezTo>
                  <a:cubicBezTo>
                    <a:pt x="289656" y="322614"/>
                    <a:pt x="283560" y="325789"/>
                    <a:pt x="277083" y="32578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894205" y="734822"/>
              <a:ext cx="90170" cy="88646"/>
            </a:xfrm>
            <a:custGeom>
              <a:avLst/>
              <a:gdLst/>
              <a:ahLst/>
              <a:cxnLst/>
              <a:rect l="l" t="t" r="r" b="b"/>
              <a:pathLst>
                <a:path w="90170" h="88646">
                  <a:moveTo>
                    <a:pt x="90170" y="44323"/>
                  </a:moveTo>
                  <a:cubicBezTo>
                    <a:pt x="90170" y="69342"/>
                    <a:pt x="69342" y="88646"/>
                    <a:pt x="45085" y="88646"/>
                  </a:cubicBezTo>
                  <a:lnTo>
                    <a:pt x="45085" y="68453"/>
                  </a:lnTo>
                  <a:lnTo>
                    <a:pt x="45085" y="88646"/>
                  </a:lnTo>
                  <a:cubicBezTo>
                    <a:pt x="20828" y="88646"/>
                    <a:pt x="0" y="69342"/>
                    <a:pt x="0" y="44323"/>
                  </a:cubicBezTo>
                  <a:lnTo>
                    <a:pt x="20193" y="44323"/>
                  </a:lnTo>
                  <a:lnTo>
                    <a:pt x="0" y="44323"/>
                  </a:lnTo>
                  <a:cubicBezTo>
                    <a:pt x="0" y="19304"/>
                    <a:pt x="20828" y="0"/>
                    <a:pt x="45085" y="0"/>
                  </a:cubicBezTo>
                  <a:lnTo>
                    <a:pt x="45085" y="20193"/>
                  </a:lnTo>
                  <a:lnTo>
                    <a:pt x="45085" y="0"/>
                  </a:lnTo>
                  <a:cubicBezTo>
                    <a:pt x="69342" y="0"/>
                    <a:pt x="90170" y="19304"/>
                    <a:pt x="90170" y="44323"/>
                  </a:cubicBezTo>
                  <a:lnTo>
                    <a:pt x="69977" y="44323"/>
                  </a:lnTo>
                  <a:lnTo>
                    <a:pt x="90170" y="44323"/>
                  </a:lnTo>
                  <a:moveTo>
                    <a:pt x="49784" y="44323"/>
                  </a:moveTo>
                  <a:cubicBezTo>
                    <a:pt x="49784" y="42799"/>
                    <a:pt x="48260" y="40513"/>
                    <a:pt x="45212" y="40513"/>
                  </a:cubicBezTo>
                  <a:cubicBezTo>
                    <a:pt x="42164" y="40513"/>
                    <a:pt x="40640" y="42799"/>
                    <a:pt x="40640" y="44323"/>
                  </a:cubicBezTo>
                  <a:cubicBezTo>
                    <a:pt x="40640" y="45847"/>
                    <a:pt x="42164" y="48133"/>
                    <a:pt x="45212" y="48133"/>
                  </a:cubicBezTo>
                  <a:cubicBezTo>
                    <a:pt x="48260" y="48133"/>
                    <a:pt x="49784" y="45847"/>
                    <a:pt x="49784" y="4432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889506" y="723519"/>
              <a:ext cx="139954" cy="137033"/>
            </a:xfrm>
            <a:custGeom>
              <a:avLst/>
              <a:gdLst/>
              <a:ahLst/>
              <a:cxnLst/>
              <a:rect l="l" t="t" r="r" b="b"/>
              <a:pathLst>
                <a:path w="139954" h="137033">
                  <a:moveTo>
                    <a:pt x="139954" y="68580"/>
                  </a:moveTo>
                  <a:cubicBezTo>
                    <a:pt x="139954" y="106934"/>
                    <a:pt x="108077" y="137033"/>
                    <a:pt x="69977" y="137033"/>
                  </a:cubicBezTo>
                  <a:lnTo>
                    <a:pt x="69977" y="116713"/>
                  </a:lnTo>
                  <a:lnTo>
                    <a:pt x="69977" y="136906"/>
                  </a:lnTo>
                  <a:cubicBezTo>
                    <a:pt x="32004" y="136906"/>
                    <a:pt x="0" y="106934"/>
                    <a:pt x="0" y="68453"/>
                  </a:cubicBezTo>
                  <a:lnTo>
                    <a:pt x="20193" y="68453"/>
                  </a:lnTo>
                  <a:lnTo>
                    <a:pt x="0" y="68453"/>
                  </a:lnTo>
                  <a:cubicBezTo>
                    <a:pt x="0" y="30099"/>
                    <a:pt x="31877" y="0"/>
                    <a:pt x="69977" y="0"/>
                  </a:cubicBezTo>
                  <a:lnTo>
                    <a:pt x="69977" y="20193"/>
                  </a:lnTo>
                  <a:lnTo>
                    <a:pt x="69977" y="0"/>
                  </a:lnTo>
                  <a:cubicBezTo>
                    <a:pt x="107950" y="0"/>
                    <a:pt x="139954" y="29972"/>
                    <a:pt x="139954" y="68453"/>
                  </a:cubicBezTo>
                  <a:lnTo>
                    <a:pt x="119761" y="68453"/>
                  </a:lnTo>
                  <a:lnTo>
                    <a:pt x="139954" y="68453"/>
                  </a:lnTo>
                  <a:moveTo>
                    <a:pt x="99568" y="68453"/>
                  </a:moveTo>
                  <a:cubicBezTo>
                    <a:pt x="99568" y="53594"/>
                    <a:pt x="86995" y="40513"/>
                    <a:pt x="70104" y="40513"/>
                  </a:cubicBezTo>
                  <a:cubicBezTo>
                    <a:pt x="53213" y="40513"/>
                    <a:pt x="40640" y="53594"/>
                    <a:pt x="40640" y="68453"/>
                  </a:cubicBezTo>
                  <a:cubicBezTo>
                    <a:pt x="40640" y="83312"/>
                    <a:pt x="53213" y="96393"/>
                    <a:pt x="70104" y="96393"/>
                  </a:cubicBezTo>
                  <a:cubicBezTo>
                    <a:pt x="86995" y="96393"/>
                    <a:pt x="99568" y="83312"/>
                    <a:pt x="99568" y="6845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926717" y="739013"/>
              <a:ext cx="189484" cy="184912"/>
            </a:xfrm>
            <a:custGeom>
              <a:avLst/>
              <a:gdLst/>
              <a:ahLst/>
              <a:cxnLst/>
              <a:rect l="l" t="t" r="r" b="b"/>
              <a:pathLst>
                <a:path w="189484" h="184912">
                  <a:moveTo>
                    <a:pt x="189484" y="92456"/>
                  </a:moveTo>
                  <a:cubicBezTo>
                    <a:pt x="189484" y="144145"/>
                    <a:pt x="146431" y="184912"/>
                    <a:pt x="94742" y="184912"/>
                  </a:cubicBezTo>
                  <a:lnTo>
                    <a:pt x="94742" y="164719"/>
                  </a:lnTo>
                  <a:lnTo>
                    <a:pt x="94742" y="184912"/>
                  </a:lnTo>
                  <a:cubicBezTo>
                    <a:pt x="42926" y="184912"/>
                    <a:pt x="0" y="144145"/>
                    <a:pt x="0" y="92456"/>
                  </a:cubicBezTo>
                  <a:lnTo>
                    <a:pt x="20193" y="92456"/>
                  </a:lnTo>
                  <a:lnTo>
                    <a:pt x="0" y="92456"/>
                  </a:lnTo>
                  <a:cubicBezTo>
                    <a:pt x="0" y="40767"/>
                    <a:pt x="43053" y="0"/>
                    <a:pt x="94742" y="0"/>
                  </a:cubicBezTo>
                  <a:lnTo>
                    <a:pt x="94742" y="20193"/>
                  </a:lnTo>
                  <a:lnTo>
                    <a:pt x="94742" y="0"/>
                  </a:lnTo>
                  <a:cubicBezTo>
                    <a:pt x="146558" y="0"/>
                    <a:pt x="189484" y="40767"/>
                    <a:pt x="189484" y="92456"/>
                  </a:cubicBezTo>
                  <a:lnTo>
                    <a:pt x="169291" y="92456"/>
                  </a:lnTo>
                  <a:lnTo>
                    <a:pt x="189484" y="92456"/>
                  </a:lnTo>
                  <a:moveTo>
                    <a:pt x="149098" y="92456"/>
                  </a:moveTo>
                  <a:cubicBezTo>
                    <a:pt x="149098" y="64262"/>
                    <a:pt x="125349" y="40386"/>
                    <a:pt x="94742" y="40386"/>
                  </a:cubicBezTo>
                  <a:cubicBezTo>
                    <a:pt x="64135" y="40386"/>
                    <a:pt x="40386" y="64262"/>
                    <a:pt x="40386" y="92456"/>
                  </a:cubicBezTo>
                  <a:cubicBezTo>
                    <a:pt x="40386" y="120650"/>
                    <a:pt x="64135" y="144526"/>
                    <a:pt x="94742" y="144526"/>
                  </a:cubicBezTo>
                  <a:cubicBezTo>
                    <a:pt x="125349" y="144526"/>
                    <a:pt x="149098" y="120650"/>
                    <a:pt x="149098" y="9245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56337" y="49149"/>
              <a:ext cx="2604135" cy="772922"/>
            </a:xfrm>
            <a:custGeom>
              <a:avLst/>
              <a:gdLst/>
              <a:ahLst/>
              <a:cxnLst/>
              <a:rect l="l" t="t" r="r" b="b"/>
              <a:pathLst>
                <a:path w="2604135" h="772922">
                  <a:moveTo>
                    <a:pt x="170688" y="516890"/>
                  </a:moveTo>
                  <a:cubicBezTo>
                    <a:pt x="111379" y="518795"/>
                    <a:pt x="51816" y="513080"/>
                    <a:pt x="0" y="500253"/>
                  </a:cubicBezTo>
                  <a:lnTo>
                    <a:pt x="9652" y="461010"/>
                  </a:lnTo>
                  <a:cubicBezTo>
                    <a:pt x="57531" y="472821"/>
                    <a:pt x="113284" y="478282"/>
                    <a:pt x="169418" y="476377"/>
                  </a:cubicBezTo>
                  <a:close/>
                  <a:moveTo>
                    <a:pt x="314579" y="610997"/>
                  </a:moveTo>
                  <a:cubicBezTo>
                    <a:pt x="325120" y="610997"/>
                    <a:pt x="333883" y="619125"/>
                    <a:pt x="334772" y="629539"/>
                  </a:cubicBezTo>
                  <a:cubicBezTo>
                    <a:pt x="335661" y="639953"/>
                    <a:pt x="328295" y="649478"/>
                    <a:pt x="318008" y="651129"/>
                  </a:cubicBezTo>
                  <a:cubicBezTo>
                    <a:pt x="294005" y="655193"/>
                    <a:pt x="268859" y="657733"/>
                    <a:pt x="243332" y="659003"/>
                  </a:cubicBezTo>
                  <a:lnTo>
                    <a:pt x="241300" y="618617"/>
                  </a:lnTo>
                  <a:cubicBezTo>
                    <a:pt x="265303" y="617474"/>
                    <a:pt x="288925" y="614934"/>
                    <a:pt x="311277" y="611251"/>
                  </a:cubicBezTo>
                  <a:lnTo>
                    <a:pt x="314579" y="631190"/>
                  </a:lnTo>
                  <a:lnTo>
                    <a:pt x="314579" y="651383"/>
                  </a:lnTo>
                  <a:close/>
                  <a:moveTo>
                    <a:pt x="926719" y="772922"/>
                  </a:moveTo>
                  <a:cubicBezTo>
                    <a:pt x="908177" y="761238"/>
                    <a:pt x="892048" y="748411"/>
                    <a:pt x="879221" y="734695"/>
                  </a:cubicBezTo>
                  <a:lnTo>
                    <a:pt x="908685" y="707009"/>
                  </a:lnTo>
                  <a:cubicBezTo>
                    <a:pt x="918845" y="717804"/>
                    <a:pt x="931926" y="728472"/>
                    <a:pt x="948309" y="738632"/>
                  </a:cubicBezTo>
                  <a:close/>
                  <a:moveTo>
                    <a:pt x="1784350" y="638302"/>
                  </a:moveTo>
                  <a:cubicBezTo>
                    <a:pt x="1781175" y="654558"/>
                    <a:pt x="1773936" y="670052"/>
                    <a:pt x="1763522" y="684530"/>
                  </a:cubicBezTo>
                  <a:lnTo>
                    <a:pt x="1730756" y="660908"/>
                  </a:lnTo>
                  <a:cubicBezTo>
                    <a:pt x="1738376" y="650367"/>
                    <a:pt x="1742821" y="640207"/>
                    <a:pt x="1744726" y="630428"/>
                  </a:cubicBezTo>
                  <a:close/>
                  <a:moveTo>
                    <a:pt x="2074672" y="369824"/>
                  </a:moveTo>
                  <a:cubicBezTo>
                    <a:pt x="2202942" y="395986"/>
                    <a:pt x="2304415" y="454152"/>
                    <a:pt x="2302891" y="533273"/>
                  </a:cubicBezTo>
                  <a:lnTo>
                    <a:pt x="2262505" y="532511"/>
                  </a:lnTo>
                  <a:cubicBezTo>
                    <a:pt x="2263267" y="489966"/>
                    <a:pt x="2199894" y="436626"/>
                    <a:pt x="2066671" y="409448"/>
                  </a:cubicBezTo>
                  <a:close/>
                  <a:moveTo>
                    <a:pt x="2604135" y="293751"/>
                  </a:moveTo>
                  <a:cubicBezTo>
                    <a:pt x="2580132" y="317246"/>
                    <a:pt x="2544826" y="336931"/>
                    <a:pt x="2502408" y="352044"/>
                  </a:cubicBezTo>
                  <a:lnTo>
                    <a:pt x="2488819" y="313944"/>
                  </a:lnTo>
                  <a:cubicBezTo>
                    <a:pt x="2528189" y="299847"/>
                    <a:pt x="2557526" y="282829"/>
                    <a:pt x="2575941" y="264795"/>
                  </a:cubicBezTo>
                  <a:close/>
                  <a:moveTo>
                    <a:pt x="2382012" y="72009"/>
                  </a:moveTo>
                  <a:cubicBezTo>
                    <a:pt x="2386711" y="82931"/>
                    <a:pt x="2388997" y="94361"/>
                    <a:pt x="2388616" y="106045"/>
                  </a:cubicBezTo>
                  <a:lnTo>
                    <a:pt x="2348230" y="104648"/>
                  </a:lnTo>
                  <a:cubicBezTo>
                    <a:pt x="2348357" y="99314"/>
                    <a:pt x="2347341" y="93853"/>
                    <a:pt x="2344928" y="88011"/>
                  </a:cubicBezTo>
                  <a:close/>
                  <a:moveTo>
                    <a:pt x="1746377" y="35814"/>
                  </a:moveTo>
                  <a:cubicBezTo>
                    <a:pt x="1760474" y="22352"/>
                    <a:pt x="1778635" y="10414"/>
                    <a:pt x="1799717" y="0"/>
                  </a:cubicBezTo>
                  <a:lnTo>
                    <a:pt x="1817624" y="36322"/>
                  </a:lnTo>
                  <a:cubicBezTo>
                    <a:pt x="1799209" y="45466"/>
                    <a:pt x="1784731" y="55245"/>
                    <a:pt x="1774190" y="65151"/>
                  </a:cubicBezTo>
                  <a:close/>
                  <a:moveTo>
                    <a:pt x="1289939" y="56515"/>
                  </a:moveTo>
                  <a:cubicBezTo>
                    <a:pt x="1296416" y="43942"/>
                    <a:pt x="1306195" y="32639"/>
                    <a:pt x="1318260" y="22479"/>
                  </a:cubicBezTo>
                  <a:lnTo>
                    <a:pt x="1344295" y="53467"/>
                  </a:lnTo>
                  <a:cubicBezTo>
                    <a:pt x="1335278" y="61087"/>
                    <a:pt x="1329309" y="68453"/>
                    <a:pt x="1325753" y="75184"/>
                  </a:cubicBezTo>
                  <a:close/>
                  <a:moveTo>
                    <a:pt x="776986" y="55118"/>
                  </a:moveTo>
                  <a:cubicBezTo>
                    <a:pt x="778637" y="55118"/>
                    <a:pt x="780288" y="55372"/>
                    <a:pt x="781812" y="55753"/>
                  </a:cubicBezTo>
                  <a:cubicBezTo>
                    <a:pt x="813435" y="63500"/>
                    <a:pt x="842772" y="72898"/>
                    <a:pt x="869442" y="83693"/>
                  </a:cubicBezTo>
                  <a:lnTo>
                    <a:pt x="854202" y="121158"/>
                  </a:lnTo>
                  <a:cubicBezTo>
                    <a:pt x="829691" y="111125"/>
                    <a:pt x="802132" y="102362"/>
                    <a:pt x="772287" y="94996"/>
                  </a:cubicBezTo>
                  <a:lnTo>
                    <a:pt x="777113" y="75311"/>
                  </a:lnTo>
                  <a:lnTo>
                    <a:pt x="777113" y="95504"/>
                  </a:lnTo>
                  <a:close/>
                  <a:moveTo>
                    <a:pt x="123952" y="306197"/>
                  </a:moveTo>
                  <a:cubicBezTo>
                    <a:pt x="121031" y="304673"/>
                    <a:pt x="118491" y="302641"/>
                    <a:pt x="116586" y="299974"/>
                  </a:cubicBezTo>
                  <a:cubicBezTo>
                    <a:pt x="108839" y="289179"/>
                    <a:pt x="102870" y="277749"/>
                    <a:pt x="98933" y="265938"/>
                  </a:cubicBezTo>
                  <a:lnTo>
                    <a:pt x="137414" y="253492"/>
                  </a:lnTo>
                  <a:cubicBezTo>
                    <a:pt x="139827" y="260858"/>
                    <a:pt x="143764" y="268605"/>
                    <a:pt x="149352" y="276352"/>
                  </a:cubicBezTo>
                  <a:lnTo>
                    <a:pt x="132969" y="288163"/>
                  </a:lnTo>
                  <a:lnTo>
                    <a:pt x="141986" y="27012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373956" y="310077"/>
            <a:ext cx="1981057" cy="680447"/>
            <a:chOff x="0" y="0"/>
            <a:chExt cx="2641410" cy="907263"/>
          </a:xfrm>
        </p:grpSpPr>
        <p:sp>
          <p:nvSpPr>
            <p:cNvPr id="21" name="Freeform 21"/>
            <p:cNvSpPr/>
            <p:nvPr/>
          </p:nvSpPr>
          <p:spPr>
            <a:xfrm>
              <a:off x="-2370" y="2764"/>
              <a:ext cx="2645194" cy="907847"/>
            </a:xfrm>
            <a:custGeom>
              <a:avLst/>
              <a:gdLst/>
              <a:ahLst/>
              <a:cxnLst/>
              <a:rect l="l" t="t" r="r" b="b"/>
              <a:pathLst>
                <a:path w="2645194" h="907847">
                  <a:moveTo>
                    <a:pt x="277579" y="305846"/>
                  </a:moveTo>
                  <a:cubicBezTo>
                    <a:pt x="277579" y="315879"/>
                    <a:pt x="270213" y="324388"/>
                    <a:pt x="260307" y="325912"/>
                  </a:cubicBezTo>
                  <a:cubicBezTo>
                    <a:pt x="250401" y="327436"/>
                    <a:pt x="240876" y="321340"/>
                    <a:pt x="237955" y="311688"/>
                  </a:cubicBezTo>
                  <a:cubicBezTo>
                    <a:pt x="211158" y="222153"/>
                    <a:pt x="300566" y="146969"/>
                    <a:pt x="428836" y="108234"/>
                  </a:cubicBezTo>
                  <a:cubicBezTo>
                    <a:pt x="562059" y="67848"/>
                    <a:pt x="733255" y="65689"/>
                    <a:pt x="871050" y="102265"/>
                  </a:cubicBezTo>
                  <a:lnTo>
                    <a:pt x="865843" y="121823"/>
                  </a:lnTo>
                  <a:lnTo>
                    <a:pt x="845523" y="121823"/>
                  </a:lnTo>
                  <a:cubicBezTo>
                    <a:pt x="845523" y="115854"/>
                    <a:pt x="848063" y="110266"/>
                    <a:pt x="852635" y="106456"/>
                  </a:cubicBezTo>
                  <a:cubicBezTo>
                    <a:pt x="904959" y="61752"/>
                    <a:pt x="997034" y="33050"/>
                    <a:pt x="1099142" y="25938"/>
                  </a:cubicBezTo>
                  <a:cubicBezTo>
                    <a:pt x="1201758" y="18826"/>
                    <a:pt x="1306787" y="33939"/>
                    <a:pt x="1382860" y="67848"/>
                  </a:cubicBezTo>
                  <a:cubicBezTo>
                    <a:pt x="1390099" y="71150"/>
                    <a:pt x="1394798" y="78389"/>
                    <a:pt x="1394798" y="86263"/>
                  </a:cubicBezTo>
                  <a:lnTo>
                    <a:pt x="1374605" y="86263"/>
                  </a:lnTo>
                  <a:lnTo>
                    <a:pt x="1361016" y="71277"/>
                  </a:lnTo>
                  <a:cubicBezTo>
                    <a:pt x="1406736" y="29748"/>
                    <a:pt x="1491953" y="4475"/>
                    <a:pt x="1584155" y="538"/>
                  </a:cubicBezTo>
                  <a:cubicBezTo>
                    <a:pt x="1676865" y="-3399"/>
                    <a:pt x="1769575" y="14381"/>
                    <a:pt x="1829138" y="49814"/>
                  </a:cubicBezTo>
                  <a:lnTo>
                    <a:pt x="1818851" y="67213"/>
                  </a:lnTo>
                  <a:lnTo>
                    <a:pt x="1809326" y="49433"/>
                  </a:lnTo>
                  <a:cubicBezTo>
                    <a:pt x="1887050" y="7777"/>
                    <a:pt x="2008081" y="-8733"/>
                    <a:pt x="2120095" y="4983"/>
                  </a:cubicBezTo>
                  <a:cubicBezTo>
                    <a:pt x="2229569" y="18318"/>
                    <a:pt x="2323676" y="59847"/>
                    <a:pt x="2348314" y="121950"/>
                  </a:cubicBezTo>
                  <a:lnTo>
                    <a:pt x="2329518" y="129443"/>
                  </a:lnTo>
                  <a:lnTo>
                    <a:pt x="2309325" y="129443"/>
                  </a:lnTo>
                  <a:cubicBezTo>
                    <a:pt x="2309325" y="123601"/>
                    <a:pt x="2311865" y="118140"/>
                    <a:pt x="2316183" y="114330"/>
                  </a:cubicBezTo>
                  <a:cubicBezTo>
                    <a:pt x="2320501" y="110520"/>
                    <a:pt x="2326343" y="108742"/>
                    <a:pt x="2332058" y="109377"/>
                  </a:cubicBezTo>
                  <a:cubicBezTo>
                    <a:pt x="2423498" y="120680"/>
                    <a:pt x="2503254" y="149763"/>
                    <a:pt x="2548212" y="192054"/>
                  </a:cubicBezTo>
                  <a:lnTo>
                    <a:pt x="2534369" y="206786"/>
                  </a:lnTo>
                  <a:lnTo>
                    <a:pt x="2548212" y="192054"/>
                  </a:lnTo>
                  <a:cubicBezTo>
                    <a:pt x="2596218" y="237139"/>
                    <a:pt x="2599901" y="294035"/>
                    <a:pt x="2555197" y="341533"/>
                  </a:cubicBezTo>
                  <a:cubicBezTo>
                    <a:pt x="2555197" y="341533"/>
                    <a:pt x="2555070" y="341660"/>
                    <a:pt x="2555070" y="341660"/>
                  </a:cubicBezTo>
                  <a:lnTo>
                    <a:pt x="2540338" y="327817"/>
                  </a:lnTo>
                  <a:lnTo>
                    <a:pt x="2550625" y="310418"/>
                  </a:lnTo>
                  <a:cubicBezTo>
                    <a:pt x="2632413" y="358805"/>
                    <a:pt x="2669370" y="429163"/>
                    <a:pt x="2628349" y="498632"/>
                  </a:cubicBezTo>
                  <a:cubicBezTo>
                    <a:pt x="2623269" y="507268"/>
                    <a:pt x="2616919" y="515777"/>
                    <a:pt x="2609680" y="523778"/>
                  </a:cubicBezTo>
                  <a:lnTo>
                    <a:pt x="2594694" y="510316"/>
                  </a:lnTo>
                  <a:lnTo>
                    <a:pt x="2609680" y="523778"/>
                  </a:lnTo>
                  <a:cubicBezTo>
                    <a:pt x="2549609" y="590707"/>
                    <a:pt x="2421085" y="634395"/>
                    <a:pt x="2275924" y="643793"/>
                  </a:cubicBezTo>
                  <a:lnTo>
                    <a:pt x="2274654" y="623600"/>
                  </a:lnTo>
                  <a:lnTo>
                    <a:pt x="2294847" y="623981"/>
                  </a:lnTo>
                  <a:cubicBezTo>
                    <a:pt x="2293577" y="697260"/>
                    <a:pt x="2208868" y="753013"/>
                    <a:pt x="2098886" y="780318"/>
                  </a:cubicBezTo>
                  <a:lnTo>
                    <a:pt x="2094060" y="760633"/>
                  </a:lnTo>
                  <a:lnTo>
                    <a:pt x="2098886" y="780318"/>
                  </a:lnTo>
                  <a:cubicBezTo>
                    <a:pt x="1985094" y="808639"/>
                    <a:pt x="1846791" y="806988"/>
                    <a:pt x="1736301" y="775746"/>
                  </a:cubicBezTo>
                  <a:lnTo>
                    <a:pt x="1741762" y="756315"/>
                  </a:lnTo>
                  <a:lnTo>
                    <a:pt x="1758653" y="767491"/>
                  </a:lnTo>
                  <a:cubicBezTo>
                    <a:pt x="1707472" y="844326"/>
                    <a:pt x="1570439" y="895126"/>
                    <a:pt x="1413848" y="905794"/>
                  </a:cubicBezTo>
                  <a:cubicBezTo>
                    <a:pt x="1255860" y="916462"/>
                    <a:pt x="1095840" y="885093"/>
                    <a:pt x="1003384" y="822228"/>
                  </a:cubicBezTo>
                  <a:lnTo>
                    <a:pt x="1014814" y="805464"/>
                  </a:lnTo>
                  <a:lnTo>
                    <a:pt x="1020148" y="825022"/>
                  </a:lnTo>
                  <a:cubicBezTo>
                    <a:pt x="910293" y="855121"/>
                    <a:pt x="779102" y="863630"/>
                    <a:pt x="655912" y="849025"/>
                  </a:cubicBezTo>
                  <a:lnTo>
                    <a:pt x="658325" y="828959"/>
                  </a:lnTo>
                  <a:lnTo>
                    <a:pt x="655912" y="849025"/>
                  </a:lnTo>
                  <a:cubicBezTo>
                    <a:pt x="533103" y="834420"/>
                    <a:pt x="425788" y="797844"/>
                    <a:pt x="359494" y="745266"/>
                  </a:cubicBezTo>
                  <a:cubicBezTo>
                    <a:pt x="352763" y="739932"/>
                    <a:pt x="350096" y="730915"/>
                    <a:pt x="353017" y="722787"/>
                  </a:cubicBezTo>
                  <a:cubicBezTo>
                    <a:pt x="355938" y="714659"/>
                    <a:pt x="363558" y="709198"/>
                    <a:pt x="372067" y="709198"/>
                  </a:cubicBezTo>
                  <a:cubicBezTo>
                    <a:pt x="382989" y="709198"/>
                    <a:pt x="392006" y="717961"/>
                    <a:pt x="392260" y="728883"/>
                  </a:cubicBezTo>
                  <a:cubicBezTo>
                    <a:pt x="392514" y="739805"/>
                    <a:pt x="384005" y="749076"/>
                    <a:pt x="373083" y="749584"/>
                  </a:cubicBezTo>
                  <a:cubicBezTo>
                    <a:pt x="261577" y="755553"/>
                    <a:pt x="149182" y="729772"/>
                    <a:pt x="93556" y="679988"/>
                  </a:cubicBezTo>
                  <a:cubicBezTo>
                    <a:pt x="51138" y="642015"/>
                    <a:pt x="46947" y="593501"/>
                    <a:pt x="83015" y="553242"/>
                  </a:cubicBezTo>
                  <a:cubicBezTo>
                    <a:pt x="97112" y="537494"/>
                    <a:pt x="116797" y="523651"/>
                    <a:pt x="140927" y="511967"/>
                  </a:cubicBezTo>
                  <a:cubicBezTo>
                    <a:pt x="143721" y="510697"/>
                    <a:pt x="146642" y="509935"/>
                    <a:pt x="149690" y="509935"/>
                  </a:cubicBezTo>
                  <a:lnTo>
                    <a:pt x="149690" y="530128"/>
                  </a:lnTo>
                  <a:lnTo>
                    <a:pt x="144610" y="549686"/>
                  </a:lnTo>
                  <a:cubicBezTo>
                    <a:pt x="55837" y="525937"/>
                    <a:pt x="-15029" y="474375"/>
                    <a:pt x="2751" y="407573"/>
                  </a:cubicBezTo>
                  <a:cubicBezTo>
                    <a:pt x="4021" y="402747"/>
                    <a:pt x="5799" y="397921"/>
                    <a:pt x="8085" y="393222"/>
                  </a:cubicBezTo>
                  <a:lnTo>
                    <a:pt x="26373" y="401858"/>
                  </a:lnTo>
                  <a:lnTo>
                    <a:pt x="8085" y="393222"/>
                  </a:lnTo>
                  <a:cubicBezTo>
                    <a:pt x="37549" y="331373"/>
                    <a:pt x="141562" y="293654"/>
                    <a:pt x="254211" y="288320"/>
                  </a:cubicBezTo>
                  <a:lnTo>
                    <a:pt x="255100" y="308513"/>
                  </a:lnTo>
                  <a:lnTo>
                    <a:pt x="239352" y="295813"/>
                  </a:lnTo>
                  <a:lnTo>
                    <a:pt x="241511" y="293146"/>
                  </a:lnTo>
                  <a:cubicBezTo>
                    <a:pt x="246845" y="286542"/>
                    <a:pt x="255862" y="284002"/>
                    <a:pt x="263990" y="286796"/>
                  </a:cubicBezTo>
                  <a:cubicBezTo>
                    <a:pt x="272118" y="289590"/>
                    <a:pt x="277452" y="297337"/>
                    <a:pt x="277452" y="305846"/>
                  </a:cubicBezTo>
                  <a:moveTo>
                    <a:pt x="237066" y="305846"/>
                  </a:moveTo>
                  <a:lnTo>
                    <a:pt x="257259" y="305846"/>
                  </a:lnTo>
                  <a:lnTo>
                    <a:pt x="273007" y="318546"/>
                  </a:lnTo>
                  <a:lnTo>
                    <a:pt x="270848" y="321213"/>
                  </a:lnTo>
                  <a:cubicBezTo>
                    <a:pt x="267165" y="325658"/>
                    <a:pt x="261831" y="328452"/>
                    <a:pt x="256116" y="328706"/>
                  </a:cubicBezTo>
                  <a:cubicBezTo>
                    <a:pt x="143721" y="334040"/>
                    <a:pt x="63203" y="371632"/>
                    <a:pt x="44661" y="410621"/>
                  </a:cubicBezTo>
                  <a:cubicBezTo>
                    <a:pt x="43391" y="413161"/>
                    <a:pt x="42502" y="415701"/>
                    <a:pt x="41867" y="418114"/>
                  </a:cubicBezTo>
                  <a:cubicBezTo>
                    <a:pt x="34755" y="444911"/>
                    <a:pt x="62695" y="486059"/>
                    <a:pt x="155024" y="510697"/>
                  </a:cubicBezTo>
                  <a:cubicBezTo>
                    <a:pt x="164803" y="513364"/>
                    <a:pt x="171153" y="522762"/>
                    <a:pt x="169883" y="532922"/>
                  </a:cubicBezTo>
                  <a:cubicBezTo>
                    <a:pt x="168613" y="543082"/>
                    <a:pt x="159977" y="550575"/>
                    <a:pt x="149817" y="550575"/>
                  </a:cubicBezTo>
                  <a:lnTo>
                    <a:pt x="149817" y="530128"/>
                  </a:lnTo>
                  <a:lnTo>
                    <a:pt x="158580" y="548289"/>
                  </a:lnTo>
                  <a:cubicBezTo>
                    <a:pt x="137752" y="558322"/>
                    <a:pt x="122893" y="569371"/>
                    <a:pt x="113241" y="580039"/>
                  </a:cubicBezTo>
                  <a:cubicBezTo>
                    <a:pt x="93429" y="602137"/>
                    <a:pt x="93302" y="625124"/>
                    <a:pt x="120607" y="649635"/>
                  </a:cubicBezTo>
                  <a:lnTo>
                    <a:pt x="107145" y="664748"/>
                  </a:lnTo>
                  <a:lnTo>
                    <a:pt x="120607" y="649635"/>
                  </a:lnTo>
                  <a:cubicBezTo>
                    <a:pt x="164422" y="688878"/>
                    <a:pt x="263609" y="714659"/>
                    <a:pt x="370924" y="708944"/>
                  </a:cubicBezTo>
                  <a:lnTo>
                    <a:pt x="371940" y="729137"/>
                  </a:lnTo>
                  <a:lnTo>
                    <a:pt x="371940" y="749330"/>
                  </a:lnTo>
                  <a:lnTo>
                    <a:pt x="371940" y="729137"/>
                  </a:lnTo>
                  <a:lnTo>
                    <a:pt x="384513" y="713262"/>
                  </a:lnTo>
                  <a:cubicBezTo>
                    <a:pt x="442552" y="759363"/>
                    <a:pt x="541485" y="794415"/>
                    <a:pt x="660484" y="808512"/>
                  </a:cubicBezTo>
                  <a:cubicBezTo>
                    <a:pt x="779102" y="822609"/>
                    <a:pt x="904959" y="814227"/>
                    <a:pt x="1009353" y="785652"/>
                  </a:cubicBezTo>
                  <a:cubicBezTo>
                    <a:pt x="1015068" y="784128"/>
                    <a:pt x="1021164" y="785144"/>
                    <a:pt x="1026117" y="788446"/>
                  </a:cubicBezTo>
                  <a:cubicBezTo>
                    <a:pt x="1108286" y="844326"/>
                    <a:pt x="1258146" y="875441"/>
                    <a:pt x="1411181" y="865154"/>
                  </a:cubicBezTo>
                  <a:lnTo>
                    <a:pt x="1412578" y="885347"/>
                  </a:lnTo>
                  <a:lnTo>
                    <a:pt x="1411181" y="865154"/>
                  </a:lnTo>
                  <a:cubicBezTo>
                    <a:pt x="1565613" y="854740"/>
                    <a:pt x="1684993" y="804829"/>
                    <a:pt x="1724998" y="744758"/>
                  </a:cubicBezTo>
                  <a:cubicBezTo>
                    <a:pt x="1729824" y="737392"/>
                    <a:pt x="1738841" y="734090"/>
                    <a:pt x="1747350" y="736503"/>
                  </a:cubicBezTo>
                  <a:cubicBezTo>
                    <a:pt x="1850855" y="765840"/>
                    <a:pt x="1981919" y="767491"/>
                    <a:pt x="2089107" y="740821"/>
                  </a:cubicBezTo>
                  <a:cubicBezTo>
                    <a:pt x="2200232" y="713135"/>
                    <a:pt x="2253699" y="663986"/>
                    <a:pt x="2254334" y="622965"/>
                  </a:cubicBezTo>
                  <a:cubicBezTo>
                    <a:pt x="2254461" y="612424"/>
                    <a:pt x="2262716" y="603788"/>
                    <a:pt x="2273257" y="603153"/>
                  </a:cubicBezTo>
                  <a:cubicBezTo>
                    <a:pt x="2415116" y="594009"/>
                    <a:pt x="2530178" y="551337"/>
                    <a:pt x="2579581" y="496473"/>
                  </a:cubicBezTo>
                  <a:cubicBezTo>
                    <a:pt x="2585296" y="490123"/>
                    <a:pt x="2589868" y="483900"/>
                    <a:pt x="2593551" y="477677"/>
                  </a:cubicBezTo>
                  <a:cubicBezTo>
                    <a:pt x="2617554" y="436910"/>
                    <a:pt x="2603965" y="388396"/>
                    <a:pt x="2530178" y="344835"/>
                  </a:cubicBezTo>
                  <a:cubicBezTo>
                    <a:pt x="2524844" y="341660"/>
                    <a:pt x="2521288" y="336326"/>
                    <a:pt x="2520399" y="330230"/>
                  </a:cubicBezTo>
                  <a:cubicBezTo>
                    <a:pt x="2519510" y="324134"/>
                    <a:pt x="2521542" y="318038"/>
                    <a:pt x="2525733" y="313466"/>
                  </a:cubicBezTo>
                  <a:cubicBezTo>
                    <a:pt x="2525733" y="313466"/>
                    <a:pt x="2525860" y="313339"/>
                    <a:pt x="2525860" y="313339"/>
                  </a:cubicBezTo>
                  <a:cubicBezTo>
                    <a:pt x="2554181" y="283240"/>
                    <a:pt x="2553419" y="251998"/>
                    <a:pt x="2520653" y="221010"/>
                  </a:cubicBezTo>
                  <a:cubicBezTo>
                    <a:pt x="2484839" y="187228"/>
                    <a:pt x="2415116" y="159923"/>
                    <a:pt x="2327232" y="149001"/>
                  </a:cubicBezTo>
                  <a:lnTo>
                    <a:pt x="2329772" y="128935"/>
                  </a:lnTo>
                  <a:lnTo>
                    <a:pt x="2349965" y="128935"/>
                  </a:lnTo>
                  <a:cubicBezTo>
                    <a:pt x="2349965" y="138587"/>
                    <a:pt x="2343107" y="146969"/>
                    <a:pt x="2333582" y="148747"/>
                  </a:cubicBezTo>
                  <a:cubicBezTo>
                    <a:pt x="2324057" y="150525"/>
                    <a:pt x="2314532" y="145318"/>
                    <a:pt x="2310976" y="136301"/>
                  </a:cubicBezTo>
                  <a:cubicBezTo>
                    <a:pt x="2295609" y="97566"/>
                    <a:pt x="2224616" y="57815"/>
                    <a:pt x="2115396" y="44607"/>
                  </a:cubicBezTo>
                  <a:lnTo>
                    <a:pt x="2117809" y="24541"/>
                  </a:lnTo>
                  <a:lnTo>
                    <a:pt x="2115396" y="44607"/>
                  </a:lnTo>
                  <a:cubicBezTo>
                    <a:pt x="2008843" y="31653"/>
                    <a:pt x="1896956" y="48036"/>
                    <a:pt x="1828376" y="84612"/>
                  </a:cubicBezTo>
                  <a:cubicBezTo>
                    <a:pt x="1822153" y="87914"/>
                    <a:pt x="1814533" y="87787"/>
                    <a:pt x="1808564" y="84104"/>
                  </a:cubicBezTo>
                  <a:cubicBezTo>
                    <a:pt x="1758018" y="54005"/>
                    <a:pt x="1673944" y="36733"/>
                    <a:pt x="1586060" y="40543"/>
                  </a:cubicBezTo>
                  <a:lnTo>
                    <a:pt x="1585171" y="20350"/>
                  </a:lnTo>
                  <a:lnTo>
                    <a:pt x="1586060" y="40543"/>
                  </a:lnTo>
                  <a:cubicBezTo>
                    <a:pt x="1497541" y="44353"/>
                    <a:pt x="1423754" y="68610"/>
                    <a:pt x="1388448" y="100868"/>
                  </a:cubicBezTo>
                  <a:cubicBezTo>
                    <a:pt x="1382479" y="106202"/>
                    <a:pt x="1373970" y="107599"/>
                    <a:pt x="1366604" y="104424"/>
                  </a:cubicBezTo>
                  <a:cubicBezTo>
                    <a:pt x="1359238" y="101249"/>
                    <a:pt x="1354539" y="93883"/>
                    <a:pt x="1354539" y="85882"/>
                  </a:cubicBezTo>
                  <a:lnTo>
                    <a:pt x="1374732" y="85882"/>
                  </a:lnTo>
                  <a:lnTo>
                    <a:pt x="1366477" y="104297"/>
                  </a:lnTo>
                  <a:cubicBezTo>
                    <a:pt x="1297897" y="74198"/>
                    <a:pt x="1199726" y="59466"/>
                    <a:pt x="1102063" y="66324"/>
                  </a:cubicBezTo>
                  <a:lnTo>
                    <a:pt x="1100666" y="46131"/>
                  </a:lnTo>
                  <a:lnTo>
                    <a:pt x="1102063" y="66324"/>
                  </a:lnTo>
                  <a:cubicBezTo>
                    <a:pt x="1003765" y="73182"/>
                    <a:pt x="921850" y="100614"/>
                    <a:pt x="879051" y="137190"/>
                  </a:cubicBezTo>
                  <a:lnTo>
                    <a:pt x="865843" y="121823"/>
                  </a:lnTo>
                  <a:lnTo>
                    <a:pt x="886036" y="121823"/>
                  </a:lnTo>
                  <a:cubicBezTo>
                    <a:pt x="886036" y="128046"/>
                    <a:pt x="883115" y="134015"/>
                    <a:pt x="878162" y="137825"/>
                  </a:cubicBezTo>
                  <a:cubicBezTo>
                    <a:pt x="873209" y="141635"/>
                    <a:pt x="866732" y="142905"/>
                    <a:pt x="860636" y="141381"/>
                  </a:cubicBezTo>
                  <a:cubicBezTo>
                    <a:pt x="729953" y="106583"/>
                    <a:pt x="566377" y="108869"/>
                    <a:pt x="440647" y="146842"/>
                  </a:cubicBezTo>
                  <a:lnTo>
                    <a:pt x="434805" y="127538"/>
                  </a:lnTo>
                  <a:lnTo>
                    <a:pt x="440647" y="146842"/>
                  </a:lnTo>
                  <a:cubicBezTo>
                    <a:pt x="309964" y="186339"/>
                    <a:pt x="261704" y="249585"/>
                    <a:pt x="276817" y="300004"/>
                  </a:cubicBezTo>
                  <a:lnTo>
                    <a:pt x="257386" y="305846"/>
                  </a:lnTo>
                  <a:lnTo>
                    <a:pt x="237193" y="30584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95097" y="659765"/>
              <a:ext cx="90170" cy="88773"/>
            </a:xfrm>
            <a:custGeom>
              <a:avLst/>
              <a:gdLst/>
              <a:ahLst/>
              <a:cxnLst/>
              <a:rect l="l" t="t" r="r" b="b"/>
              <a:pathLst>
                <a:path w="90170" h="88773">
                  <a:moveTo>
                    <a:pt x="90170" y="44450"/>
                  </a:moveTo>
                  <a:cubicBezTo>
                    <a:pt x="90170" y="69469"/>
                    <a:pt x="69469" y="88773"/>
                    <a:pt x="45085" y="88773"/>
                  </a:cubicBezTo>
                  <a:lnTo>
                    <a:pt x="45085" y="68453"/>
                  </a:lnTo>
                  <a:lnTo>
                    <a:pt x="45085" y="88646"/>
                  </a:lnTo>
                  <a:cubicBezTo>
                    <a:pt x="20828" y="88646"/>
                    <a:pt x="0" y="69342"/>
                    <a:pt x="0" y="44323"/>
                  </a:cubicBezTo>
                  <a:lnTo>
                    <a:pt x="20193" y="44323"/>
                  </a:lnTo>
                  <a:lnTo>
                    <a:pt x="0" y="44323"/>
                  </a:lnTo>
                  <a:cubicBezTo>
                    <a:pt x="0" y="19304"/>
                    <a:pt x="20701" y="0"/>
                    <a:pt x="45085" y="0"/>
                  </a:cubicBezTo>
                  <a:lnTo>
                    <a:pt x="45085" y="20193"/>
                  </a:lnTo>
                  <a:lnTo>
                    <a:pt x="45085" y="0"/>
                  </a:lnTo>
                  <a:cubicBezTo>
                    <a:pt x="69342" y="0"/>
                    <a:pt x="90170" y="19304"/>
                    <a:pt x="90170" y="44323"/>
                  </a:cubicBezTo>
                  <a:lnTo>
                    <a:pt x="69977" y="44323"/>
                  </a:lnTo>
                  <a:lnTo>
                    <a:pt x="90170" y="44323"/>
                  </a:lnTo>
                  <a:moveTo>
                    <a:pt x="49784" y="44323"/>
                  </a:moveTo>
                  <a:cubicBezTo>
                    <a:pt x="49784" y="42799"/>
                    <a:pt x="48260" y="40513"/>
                    <a:pt x="45212" y="40513"/>
                  </a:cubicBezTo>
                  <a:cubicBezTo>
                    <a:pt x="42164" y="40513"/>
                    <a:pt x="40640" y="42799"/>
                    <a:pt x="40640" y="44323"/>
                  </a:cubicBezTo>
                  <a:cubicBezTo>
                    <a:pt x="40640" y="45847"/>
                    <a:pt x="42164" y="48133"/>
                    <a:pt x="45212" y="48133"/>
                  </a:cubicBezTo>
                  <a:cubicBezTo>
                    <a:pt x="48260" y="48133"/>
                    <a:pt x="49784" y="45847"/>
                    <a:pt x="49784" y="4432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50139" y="641731"/>
              <a:ext cx="139700" cy="136652"/>
            </a:xfrm>
            <a:custGeom>
              <a:avLst/>
              <a:gdLst/>
              <a:ahLst/>
              <a:cxnLst/>
              <a:rect l="l" t="t" r="r" b="b"/>
              <a:pathLst>
                <a:path w="139700" h="136652">
                  <a:moveTo>
                    <a:pt x="139700" y="68199"/>
                  </a:moveTo>
                  <a:cubicBezTo>
                    <a:pt x="139700" y="106553"/>
                    <a:pt x="107823" y="136525"/>
                    <a:pt x="69850" y="136525"/>
                  </a:cubicBezTo>
                  <a:lnTo>
                    <a:pt x="69850" y="116459"/>
                  </a:lnTo>
                  <a:lnTo>
                    <a:pt x="69850" y="136652"/>
                  </a:lnTo>
                  <a:cubicBezTo>
                    <a:pt x="31877" y="136652"/>
                    <a:pt x="0" y="106553"/>
                    <a:pt x="0" y="68326"/>
                  </a:cubicBezTo>
                  <a:lnTo>
                    <a:pt x="20193" y="68326"/>
                  </a:lnTo>
                  <a:lnTo>
                    <a:pt x="0" y="68326"/>
                  </a:lnTo>
                  <a:cubicBezTo>
                    <a:pt x="0" y="29972"/>
                    <a:pt x="31877" y="0"/>
                    <a:pt x="69850" y="0"/>
                  </a:cubicBezTo>
                  <a:lnTo>
                    <a:pt x="69850" y="20193"/>
                  </a:lnTo>
                  <a:lnTo>
                    <a:pt x="69850" y="0"/>
                  </a:lnTo>
                  <a:cubicBezTo>
                    <a:pt x="107823" y="0"/>
                    <a:pt x="139700" y="30099"/>
                    <a:pt x="139700" y="68326"/>
                  </a:cubicBezTo>
                  <a:lnTo>
                    <a:pt x="119507" y="68326"/>
                  </a:lnTo>
                  <a:lnTo>
                    <a:pt x="139700" y="68326"/>
                  </a:lnTo>
                  <a:moveTo>
                    <a:pt x="99314" y="68326"/>
                  </a:moveTo>
                  <a:cubicBezTo>
                    <a:pt x="99314" y="53467"/>
                    <a:pt x="86741" y="40386"/>
                    <a:pt x="69850" y="40386"/>
                  </a:cubicBezTo>
                  <a:cubicBezTo>
                    <a:pt x="52959" y="40386"/>
                    <a:pt x="40386" y="53467"/>
                    <a:pt x="40386" y="68326"/>
                  </a:cubicBezTo>
                  <a:cubicBezTo>
                    <a:pt x="40386" y="83185"/>
                    <a:pt x="52959" y="96266"/>
                    <a:pt x="69850" y="96266"/>
                  </a:cubicBezTo>
                  <a:cubicBezTo>
                    <a:pt x="86741" y="96266"/>
                    <a:pt x="99314" y="83185"/>
                    <a:pt x="99314" y="683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257429" y="636778"/>
              <a:ext cx="189230" cy="185039"/>
            </a:xfrm>
            <a:custGeom>
              <a:avLst/>
              <a:gdLst/>
              <a:ahLst/>
              <a:cxnLst/>
              <a:rect l="l" t="t" r="r" b="b"/>
              <a:pathLst>
                <a:path w="189230" h="185039">
                  <a:moveTo>
                    <a:pt x="189230" y="92583"/>
                  </a:moveTo>
                  <a:cubicBezTo>
                    <a:pt x="189230" y="144272"/>
                    <a:pt x="146304" y="185039"/>
                    <a:pt x="94615" y="185039"/>
                  </a:cubicBezTo>
                  <a:lnTo>
                    <a:pt x="94615" y="164719"/>
                  </a:lnTo>
                  <a:lnTo>
                    <a:pt x="94615" y="184912"/>
                  </a:lnTo>
                  <a:cubicBezTo>
                    <a:pt x="42926" y="184912"/>
                    <a:pt x="0" y="144145"/>
                    <a:pt x="0" y="92456"/>
                  </a:cubicBezTo>
                  <a:lnTo>
                    <a:pt x="20193" y="92456"/>
                  </a:lnTo>
                  <a:lnTo>
                    <a:pt x="0" y="92456"/>
                  </a:lnTo>
                  <a:cubicBezTo>
                    <a:pt x="0" y="40767"/>
                    <a:pt x="42926" y="0"/>
                    <a:pt x="94615" y="0"/>
                  </a:cubicBezTo>
                  <a:cubicBezTo>
                    <a:pt x="146304" y="0"/>
                    <a:pt x="189230" y="40767"/>
                    <a:pt x="189230" y="92456"/>
                  </a:cubicBezTo>
                  <a:lnTo>
                    <a:pt x="169037" y="92456"/>
                  </a:lnTo>
                  <a:lnTo>
                    <a:pt x="189230" y="92456"/>
                  </a:lnTo>
                  <a:moveTo>
                    <a:pt x="148844" y="92456"/>
                  </a:moveTo>
                  <a:cubicBezTo>
                    <a:pt x="148844" y="64262"/>
                    <a:pt x="125095" y="40386"/>
                    <a:pt x="94615" y="40386"/>
                  </a:cubicBezTo>
                  <a:lnTo>
                    <a:pt x="94615" y="20320"/>
                  </a:lnTo>
                  <a:lnTo>
                    <a:pt x="94615" y="40513"/>
                  </a:lnTo>
                  <a:cubicBezTo>
                    <a:pt x="64135" y="40513"/>
                    <a:pt x="40386" y="64389"/>
                    <a:pt x="40386" y="92583"/>
                  </a:cubicBezTo>
                  <a:cubicBezTo>
                    <a:pt x="40386" y="120777"/>
                    <a:pt x="64135" y="144653"/>
                    <a:pt x="94615" y="144653"/>
                  </a:cubicBezTo>
                  <a:cubicBezTo>
                    <a:pt x="125095" y="144653"/>
                    <a:pt x="148844" y="120777"/>
                    <a:pt x="148844" y="9258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45034" y="49403"/>
              <a:ext cx="2397633" cy="731520"/>
            </a:xfrm>
            <a:custGeom>
              <a:avLst/>
              <a:gdLst/>
              <a:ahLst/>
              <a:cxnLst/>
              <a:rect l="l" t="t" r="r" b="b"/>
              <a:pathLst>
                <a:path w="2397633" h="731520">
                  <a:moveTo>
                    <a:pt x="158496" y="516255"/>
                  </a:moveTo>
                  <a:cubicBezTo>
                    <a:pt x="103505" y="518160"/>
                    <a:pt x="48260" y="512445"/>
                    <a:pt x="0" y="499618"/>
                  </a:cubicBezTo>
                  <a:lnTo>
                    <a:pt x="10414" y="460502"/>
                  </a:lnTo>
                  <a:cubicBezTo>
                    <a:pt x="54356" y="472186"/>
                    <a:pt x="105537" y="477647"/>
                    <a:pt x="156972" y="475869"/>
                  </a:cubicBezTo>
                  <a:close/>
                  <a:moveTo>
                    <a:pt x="292354" y="691261"/>
                  </a:moveTo>
                  <a:lnTo>
                    <a:pt x="292354" y="671068"/>
                  </a:lnTo>
                  <a:lnTo>
                    <a:pt x="295910" y="691007"/>
                  </a:lnTo>
                  <a:cubicBezTo>
                    <a:pt x="273685" y="695071"/>
                    <a:pt x="250317" y="697738"/>
                    <a:pt x="226695" y="699008"/>
                  </a:cubicBezTo>
                  <a:lnTo>
                    <a:pt x="224536" y="658622"/>
                  </a:lnTo>
                  <a:cubicBezTo>
                    <a:pt x="246634" y="657479"/>
                    <a:pt x="268224" y="654939"/>
                    <a:pt x="288798" y="651256"/>
                  </a:cubicBezTo>
                  <a:cubicBezTo>
                    <a:pt x="289941" y="651002"/>
                    <a:pt x="291211" y="650875"/>
                    <a:pt x="292354" y="650875"/>
                  </a:cubicBezTo>
                  <a:close/>
                  <a:moveTo>
                    <a:pt x="855980" y="731520"/>
                  </a:moveTo>
                  <a:cubicBezTo>
                    <a:pt x="838708" y="719836"/>
                    <a:pt x="823849" y="706882"/>
                    <a:pt x="811911" y="693166"/>
                  </a:cubicBezTo>
                  <a:lnTo>
                    <a:pt x="842518" y="666623"/>
                  </a:lnTo>
                  <a:cubicBezTo>
                    <a:pt x="851789" y="677291"/>
                    <a:pt x="863854" y="687959"/>
                    <a:pt x="878840" y="698119"/>
                  </a:cubicBezTo>
                  <a:close/>
                  <a:moveTo>
                    <a:pt x="1653667" y="597916"/>
                  </a:moveTo>
                  <a:cubicBezTo>
                    <a:pt x="1650746" y="613918"/>
                    <a:pt x="1644142" y="629285"/>
                    <a:pt x="1634490" y="643763"/>
                  </a:cubicBezTo>
                  <a:lnTo>
                    <a:pt x="1600835" y="621411"/>
                  </a:lnTo>
                  <a:cubicBezTo>
                    <a:pt x="1607820" y="610870"/>
                    <a:pt x="1612011" y="600583"/>
                    <a:pt x="1613789" y="590677"/>
                  </a:cubicBezTo>
                  <a:close/>
                  <a:moveTo>
                    <a:pt x="1934337" y="411607"/>
                  </a:moveTo>
                  <a:cubicBezTo>
                    <a:pt x="2053717" y="438023"/>
                    <a:pt x="2147316" y="496697"/>
                    <a:pt x="2145919" y="574929"/>
                  </a:cubicBezTo>
                  <a:lnTo>
                    <a:pt x="2105533" y="574167"/>
                  </a:lnTo>
                  <a:cubicBezTo>
                    <a:pt x="2106295" y="530733"/>
                    <a:pt x="2047621" y="478028"/>
                    <a:pt x="1925574" y="451104"/>
                  </a:cubicBezTo>
                  <a:close/>
                  <a:moveTo>
                    <a:pt x="2397633" y="332232"/>
                  </a:moveTo>
                  <a:cubicBezTo>
                    <a:pt x="2375281" y="355854"/>
                    <a:pt x="2342515" y="375666"/>
                    <a:pt x="2303018" y="390906"/>
                  </a:cubicBezTo>
                  <a:lnTo>
                    <a:pt x="2288413" y="353187"/>
                  </a:lnTo>
                  <a:cubicBezTo>
                    <a:pt x="2324481" y="339217"/>
                    <a:pt x="2351405" y="322326"/>
                    <a:pt x="2368169" y="304546"/>
                  </a:cubicBezTo>
                  <a:close/>
                  <a:moveTo>
                    <a:pt x="2201418" y="72263"/>
                  </a:moveTo>
                  <a:cubicBezTo>
                    <a:pt x="2205736" y="83058"/>
                    <a:pt x="2207768" y="94361"/>
                    <a:pt x="2207387" y="105791"/>
                  </a:cubicBezTo>
                  <a:lnTo>
                    <a:pt x="2167001" y="104521"/>
                  </a:lnTo>
                  <a:cubicBezTo>
                    <a:pt x="2167128" y="98933"/>
                    <a:pt x="2166239" y="93218"/>
                    <a:pt x="2163826" y="87249"/>
                  </a:cubicBezTo>
                  <a:close/>
                  <a:moveTo>
                    <a:pt x="1611376" y="36068"/>
                  </a:moveTo>
                  <a:cubicBezTo>
                    <a:pt x="1624584" y="22479"/>
                    <a:pt x="1641348" y="10414"/>
                    <a:pt x="1661033" y="0"/>
                  </a:cubicBezTo>
                  <a:lnTo>
                    <a:pt x="1680083" y="35687"/>
                  </a:lnTo>
                  <a:cubicBezTo>
                    <a:pt x="1663192" y="44704"/>
                    <a:pt x="1649984" y="54356"/>
                    <a:pt x="1640459" y="64262"/>
                  </a:cubicBezTo>
                  <a:close/>
                  <a:moveTo>
                    <a:pt x="1189990" y="56769"/>
                  </a:moveTo>
                  <a:cubicBezTo>
                    <a:pt x="1195959" y="44323"/>
                    <a:pt x="1204976" y="32893"/>
                    <a:pt x="1216279" y="22606"/>
                  </a:cubicBezTo>
                  <a:lnTo>
                    <a:pt x="1243457" y="52578"/>
                  </a:lnTo>
                  <a:cubicBezTo>
                    <a:pt x="1235202" y="60071"/>
                    <a:pt x="1229741" y="67437"/>
                    <a:pt x="1226439" y="74295"/>
                  </a:cubicBezTo>
                  <a:close/>
                  <a:moveTo>
                    <a:pt x="738378" y="75057"/>
                  </a:moveTo>
                  <a:lnTo>
                    <a:pt x="718058" y="75057"/>
                  </a:lnTo>
                  <a:lnTo>
                    <a:pt x="723265" y="55499"/>
                  </a:lnTo>
                  <a:cubicBezTo>
                    <a:pt x="752602" y="63246"/>
                    <a:pt x="779907" y="72644"/>
                    <a:pt x="804545" y="83566"/>
                  </a:cubicBezTo>
                  <a:lnTo>
                    <a:pt x="788162" y="120523"/>
                  </a:lnTo>
                  <a:cubicBezTo>
                    <a:pt x="765683" y="110617"/>
                    <a:pt x="740410" y="101854"/>
                    <a:pt x="712851" y="94488"/>
                  </a:cubicBezTo>
                  <a:cubicBezTo>
                    <a:pt x="703961" y="92075"/>
                    <a:pt x="697865" y="84074"/>
                    <a:pt x="697865" y="74930"/>
                  </a:cubicBezTo>
                  <a:close/>
                  <a:moveTo>
                    <a:pt x="109347" y="301879"/>
                  </a:moveTo>
                  <a:cubicBezTo>
                    <a:pt x="108458" y="300990"/>
                    <a:pt x="107569" y="299847"/>
                    <a:pt x="106807" y="298831"/>
                  </a:cubicBezTo>
                  <a:cubicBezTo>
                    <a:pt x="99568" y="288036"/>
                    <a:pt x="94107" y="276733"/>
                    <a:pt x="90551" y="264922"/>
                  </a:cubicBezTo>
                  <a:lnTo>
                    <a:pt x="129286" y="253365"/>
                  </a:lnTo>
                  <a:cubicBezTo>
                    <a:pt x="131572" y="260858"/>
                    <a:pt x="135128" y="268605"/>
                    <a:pt x="140462" y="276479"/>
                  </a:cubicBezTo>
                  <a:lnTo>
                    <a:pt x="123571" y="287655"/>
                  </a:lnTo>
                  <a:lnTo>
                    <a:pt x="137922" y="27330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2538600">
            <a:off x="6205633" y="878395"/>
            <a:ext cx="3562750" cy="3739010"/>
            <a:chOff x="0" y="0"/>
            <a:chExt cx="4750333" cy="4985347"/>
          </a:xfrm>
        </p:grpSpPr>
        <p:sp>
          <p:nvSpPr>
            <p:cNvPr id="27" name="Freeform 27"/>
            <p:cNvSpPr/>
            <p:nvPr/>
          </p:nvSpPr>
          <p:spPr>
            <a:xfrm>
              <a:off x="-3904" y="16073"/>
              <a:ext cx="4756433" cy="4987390"/>
            </a:xfrm>
            <a:custGeom>
              <a:avLst/>
              <a:gdLst/>
              <a:ahLst/>
              <a:cxnLst/>
              <a:rect l="l" t="t" r="r" b="b"/>
              <a:pathLst>
                <a:path w="4756433" h="4987390">
                  <a:moveTo>
                    <a:pt x="469613" y="1649024"/>
                  </a:moveTo>
                  <a:cubicBezTo>
                    <a:pt x="469613" y="1659819"/>
                    <a:pt x="461104" y="1668709"/>
                    <a:pt x="450309" y="1669217"/>
                  </a:cubicBezTo>
                  <a:cubicBezTo>
                    <a:pt x="439514" y="1669725"/>
                    <a:pt x="430243" y="1661724"/>
                    <a:pt x="429227" y="1650929"/>
                  </a:cubicBezTo>
                  <a:cubicBezTo>
                    <a:pt x="390873" y="1247450"/>
                    <a:pt x="516603" y="845876"/>
                    <a:pt x="756506" y="617276"/>
                  </a:cubicBezTo>
                  <a:cubicBezTo>
                    <a:pt x="998187" y="387152"/>
                    <a:pt x="1312766" y="373690"/>
                    <a:pt x="1563972" y="584002"/>
                  </a:cubicBezTo>
                  <a:lnTo>
                    <a:pt x="1551018" y="599496"/>
                  </a:lnTo>
                  <a:lnTo>
                    <a:pt x="1530825" y="599496"/>
                  </a:lnTo>
                  <a:cubicBezTo>
                    <a:pt x="1530825" y="597083"/>
                    <a:pt x="1531206" y="594670"/>
                    <a:pt x="1532095" y="592511"/>
                  </a:cubicBezTo>
                  <a:cubicBezTo>
                    <a:pt x="1619725" y="356545"/>
                    <a:pt x="1781523" y="189667"/>
                    <a:pt x="1971896" y="147884"/>
                  </a:cubicBezTo>
                  <a:cubicBezTo>
                    <a:pt x="2163158" y="105847"/>
                    <a:pt x="2354674" y="196271"/>
                    <a:pt x="2488913" y="385247"/>
                  </a:cubicBezTo>
                  <a:cubicBezTo>
                    <a:pt x="2491326" y="388676"/>
                    <a:pt x="2492596" y="392740"/>
                    <a:pt x="2492596" y="396931"/>
                  </a:cubicBezTo>
                  <a:lnTo>
                    <a:pt x="2472403" y="396931"/>
                  </a:lnTo>
                  <a:lnTo>
                    <a:pt x="2453353" y="390327"/>
                  </a:lnTo>
                  <a:cubicBezTo>
                    <a:pt x="2528156" y="175824"/>
                    <a:pt x="2677000" y="26726"/>
                    <a:pt x="2850736" y="3231"/>
                  </a:cubicBezTo>
                  <a:lnTo>
                    <a:pt x="2853403" y="23297"/>
                  </a:lnTo>
                  <a:lnTo>
                    <a:pt x="2850736" y="3231"/>
                  </a:lnTo>
                  <a:cubicBezTo>
                    <a:pt x="3025234" y="-20391"/>
                    <a:pt x="3192239" y="86924"/>
                    <a:pt x="3294474" y="278567"/>
                  </a:cubicBezTo>
                  <a:lnTo>
                    <a:pt x="3276567" y="288092"/>
                  </a:lnTo>
                  <a:lnTo>
                    <a:pt x="3276567" y="267899"/>
                  </a:lnTo>
                  <a:lnTo>
                    <a:pt x="3276567" y="288092"/>
                  </a:lnTo>
                  <a:lnTo>
                    <a:pt x="3259168" y="277805"/>
                  </a:lnTo>
                  <a:cubicBezTo>
                    <a:pt x="3395312" y="49078"/>
                    <a:pt x="3615403" y="-52014"/>
                    <a:pt x="3825207" y="28250"/>
                  </a:cubicBezTo>
                  <a:lnTo>
                    <a:pt x="3817968" y="47173"/>
                  </a:lnTo>
                  <a:lnTo>
                    <a:pt x="3825207" y="28250"/>
                  </a:lnTo>
                  <a:cubicBezTo>
                    <a:pt x="4032598" y="107625"/>
                    <a:pt x="4184871" y="347909"/>
                    <a:pt x="4221828" y="639882"/>
                  </a:cubicBezTo>
                  <a:lnTo>
                    <a:pt x="4201762" y="642422"/>
                  </a:lnTo>
                  <a:lnTo>
                    <a:pt x="4181569" y="642422"/>
                  </a:lnTo>
                  <a:cubicBezTo>
                    <a:pt x="4181569" y="635691"/>
                    <a:pt x="4184871" y="629468"/>
                    <a:pt x="4190332" y="625785"/>
                  </a:cubicBezTo>
                  <a:cubicBezTo>
                    <a:pt x="4195793" y="622102"/>
                    <a:pt x="4202905" y="621213"/>
                    <a:pt x="4209128" y="623626"/>
                  </a:cubicBezTo>
                  <a:cubicBezTo>
                    <a:pt x="4378673" y="689793"/>
                    <a:pt x="4517357" y="856417"/>
                    <a:pt x="4591779" y="1077143"/>
                  </a:cubicBezTo>
                  <a:lnTo>
                    <a:pt x="4572602" y="1083620"/>
                  </a:lnTo>
                  <a:lnTo>
                    <a:pt x="4591779" y="1077143"/>
                  </a:lnTo>
                  <a:cubicBezTo>
                    <a:pt x="4666328" y="1298123"/>
                    <a:pt x="4670265" y="1554155"/>
                    <a:pt x="4602828" y="1779580"/>
                  </a:cubicBezTo>
                  <a:lnTo>
                    <a:pt x="4583397" y="1773738"/>
                  </a:lnTo>
                  <a:lnTo>
                    <a:pt x="4601177" y="1764213"/>
                  </a:lnTo>
                  <a:cubicBezTo>
                    <a:pt x="4763737" y="2066600"/>
                    <a:pt x="4801456" y="2468428"/>
                    <a:pt x="4700999" y="2820345"/>
                  </a:cubicBezTo>
                  <a:cubicBezTo>
                    <a:pt x="4600796" y="3171881"/>
                    <a:pt x="4376006" y="3426008"/>
                    <a:pt x="4106131" y="3481126"/>
                  </a:cubicBezTo>
                  <a:lnTo>
                    <a:pt x="4102067" y="3461314"/>
                  </a:lnTo>
                  <a:lnTo>
                    <a:pt x="4122260" y="3461441"/>
                  </a:lnTo>
                  <a:cubicBezTo>
                    <a:pt x="4120355" y="3791641"/>
                    <a:pt x="3993736" y="4097457"/>
                    <a:pt x="3787488" y="4259255"/>
                  </a:cubicBezTo>
                  <a:cubicBezTo>
                    <a:pt x="3579462" y="4422450"/>
                    <a:pt x="3324573" y="4412036"/>
                    <a:pt x="3123913" y="4233093"/>
                  </a:cubicBezTo>
                  <a:lnTo>
                    <a:pt x="3137375" y="4217980"/>
                  </a:lnTo>
                  <a:lnTo>
                    <a:pt x="3157187" y="4222171"/>
                  </a:lnTo>
                  <a:cubicBezTo>
                    <a:pt x="3073748" y="4616887"/>
                    <a:pt x="2837782" y="4913178"/>
                    <a:pt x="2545301" y="4975408"/>
                  </a:cubicBezTo>
                  <a:cubicBezTo>
                    <a:pt x="2251296" y="5038019"/>
                    <a:pt x="1963133" y="4851329"/>
                    <a:pt x="1802478" y="4507032"/>
                  </a:cubicBezTo>
                  <a:lnTo>
                    <a:pt x="1820766" y="4498523"/>
                  </a:lnTo>
                  <a:lnTo>
                    <a:pt x="1833974" y="4513890"/>
                  </a:lnTo>
                  <a:cubicBezTo>
                    <a:pt x="1635092" y="4685340"/>
                    <a:pt x="1394808" y="4735632"/>
                    <a:pt x="1168113" y="4651050"/>
                  </a:cubicBezTo>
                  <a:cubicBezTo>
                    <a:pt x="942307" y="4566849"/>
                    <a:pt x="752061" y="4356791"/>
                    <a:pt x="638142" y="4071676"/>
                  </a:cubicBezTo>
                  <a:cubicBezTo>
                    <a:pt x="635602" y="4065453"/>
                    <a:pt x="636364" y="4058341"/>
                    <a:pt x="640174" y="4052880"/>
                  </a:cubicBezTo>
                  <a:cubicBezTo>
                    <a:pt x="643984" y="4047419"/>
                    <a:pt x="650207" y="4043990"/>
                    <a:pt x="656938" y="4043990"/>
                  </a:cubicBezTo>
                  <a:cubicBezTo>
                    <a:pt x="667479" y="4043990"/>
                    <a:pt x="676242" y="4052118"/>
                    <a:pt x="677131" y="4062532"/>
                  </a:cubicBezTo>
                  <a:cubicBezTo>
                    <a:pt x="678020" y="4072946"/>
                    <a:pt x="670654" y="4082471"/>
                    <a:pt x="660367" y="4084122"/>
                  </a:cubicBezTo>
                  <a:cubicBezTo>
                    <a:pt x="448658" y="4119555"/>
                    <a:pt x="249903" y="3962202"/>
                    <a:pt x="158209" y="3703503"/>
                  </a:cubicBezTo>
                  <a:lnTo>
                    <a:pt x="177259" y="3696772"/>
                  </a:lnTo>
                  <a:lnTo>
                    <a:pt x="158209" y="3703503"/>
                  </a:lnTo>
                  <a:cubicBezTo>
                    <a:pt x="66388" y="3444296"/>
                    <a:pt x="97503" y="3130733"/>
                    <a:pt x="237584" y="2917373"/>
                  </a:cubicBezTo>
                  <a:cubicBezTo>
                    <a:pt x="241013" y="2912039"/>
                    <a:pt x="246855" y="2908737"/>
                    <a:pt x="253078" y="2908356"/>
                  </a:cubicBezTo>
                  <a:cubicBezTo>
                    <a:pt x="259301" y="2907975"/>
                    <a:pt x="265524" y="2910515"/>
                    <a:pt x="269715" y="2915214"/>
                  </a:cubicBezTo>
                  <a:cubicBezTo>
                    <a:pt x="276700" y="2923215"/>
                    <a:pt x="276319" y="2935153"/>
                    <a:pt x="268953" y="2942646"/>
                  </a:cubicBezTo>
                  <a:cubicBezTo>
                    <a:pt x="261587" y="2950139"/>
                    <a:pt x="249522" y="2950774"/>
                    <a:pt x="241521" y="2943916"/>
                  </a:cubicBezTo>
                  <a:cubicBezTo>
                    <a:pt x="58006" y="2789611"/>
                    <a:pt x="-33180" y="2486589"/>
                    <a:pt x="11016" y="2194108"/>
                  </a:cubicBezTo>
                  <a:lnTo>
                    <a:pt x="30955" y="2197156"/>
                  </a:lnTo>
                  <a:lnTo>
                    <a:pt x="11016" y="2194108"/>
                  </a:lnTo>
                  <a:cubicBezTo>
                    <a:pt x="55085" y="1902262"/>
                    <a:pt x="226027" y="1676456"/>
                    <a:pt x="442435" y="1644452"/>
                  </a:cubicBezTo>
                  <a:lnTo>
                    <a:pt x="445356" y="1664518"/>
                  </a:lnTo>
                  <a:lnTo>
                    <a:pt x="425798" y="1659438"/>
                  </a:lnTo>
                  <a:lnTo>
                    <a:pt x="429735" y="1644071"/>
                  </a:lnTo>
                  <a:cubicBezTo>
                    <a:pt x="432275" y="1634165"/>
                    <a:pt x="441800" y="1627815"/>
                    <a:pt x="451833" y="1629085"/>
                  </a:cubicBezTo>
                  <a:cubicBezTo>
                    <a:pt x="461866" y="1630355"/>
                    <a:pt x="469486" y="1638991"/>
                    <a:pt x="469486" y="1649151"/>
                  </a:cubicBezTo>
                  <a:moveTo>
                    <a:pt x="429100" y="1649151"/>
                  </a:moveTo>
                  <a:lnTo>
                    <a:pt x="449293" y="1649151"/>
                  </a:lnTo>
                  <a:lnTo>
                    <a:pt x="468851" y="1654231"/>
                  </a:lnTo>
                  <a:lnTo>
                    <a:pt x="464914" y="1669598"/>
                  </a:lnTo>
                  <a:cubicBezTo>
                    <a:pt x="462882" y="1677472"/>
                    <a:pt x="456278" y="1683314"/>
                    <a:pt x="448277" y="1684584"/>
                  </a:cubicBezTo>
                  <a:cubicBezTo>
                    <a:pt x="257142" y="1712905"/>
                    <a:pt x="93693" y="1916994"/>
                    <a:pt x="50894" y="2200331"/>
                  </a:cubicBezTo>
                  <a:cubicBezTo>
                    <a:pt x="8222" y="2483033"/>
                    <a:pt x="97503" y="2770307"/>
                    <a:pt x="267429" y="2913182"/>
                  </a:cubicBezTo>
                  <a:lnTo>
                    <a:pt x="254348" y="2928676"/>
                  </a:lnTo>
                  <a:lnTo>
                    <a:pt x="239108" y="2942011"/>
                  </a:lnTo>
                  <a:lnTo>
                    <a:pt x="254348" y="2928676"/>
                  </a:lnTo>
                  <a:lnTo>
                    <a:pt x="271239" y="2939725"/>
                  </a:lnTo>
                  <a:cubicBezTo>
                    <a:pt x="138651" y="3141528"/>
                    <a:pt x="108044" y="3441756"/>
                    <a:pt x="196182" y="3690168"/>
                  </a:cubicBezTo>
                  <a:cubicBezTo>
                    <a:pt x="284320" y="3939088"/>
                    <a:pt x="468851" y="4075232"/>
                    <a:pt x="653509" y="4044371"/>
                  </a:cubicBezTo>
                  <a:lnTo>
                    <a:pt x="656811" y="4064310"/>
                  </a:lnTo>
                  <a:lnTo>
                    <a:pt x="656811" y="4084503"/>
                  </a:lnTo>
                  <a:lnTo>
                    <a:pt x="656811" y="4064310"/>
                  </a:lnTo>
                  <a:lnTo>
                    <a:pt x="675607" y="4056817"/>
                  </a:lnTo>
                  <a:cubicBezTo>
                    <a:pt x="786605" y="4334693"/>
                    <a:pt x="969993" y="4534083"/>
                    <a:pt x="1182210" y="4613204"/>
                  </a:cubicBezTo>
                  <a:lnTo>
                    <a:pt x="1175352" y="4632127"/>
                  </a:lnTo>
                  <a:lnTo>
                    <a:pt x="1182464" y="4613204"/>
                  </a:lnTo>
                  <a:cubicBezTo>
                    <a:pt x="1393792" y="4692071"/>
                    <a:pt x="1618836" y="4646097"/>
                    <a:pt x="1807812" y="4483283"/>
                  </a:cubicBezTo>
                  <a:cubicBezTo>
                    <a:pt x="1812638" y="4479092"/>
                    <a:pt x="1819115" y="4477441"/>
                    <a:pt x="1825211" y="4478838"/>
                  </a:cubicBezTo>
                  <a:cubicBezTo>
                    <a:pt x="1831307" y="4480235"/>
                    <a:pt x="1836641" y="4484299"/>
                    <a:pt x="1839308" y="4490014"/>
                  </a:cubicBezTo>
                  <a:cubicBezTo>
                    <a:pt x="1995137" y="4824024"/>
                    <a:pt x="2267933" y="4993188"/>
                    <a:pt x="2537046" y="4935911"/>
                  </a:cubicBezTo>
                  <a:lnTo>
                    <a:pt x="2541237" y="4955723"/>
                  </a:lnTo>
                  <a:lnTo>
                    <a:pt x="2537046" y="4935911"/>
                  </a:lnTo>
                  <a:cubicBezTo>
                    <a:pt x="2807810" y="4878253"/>
                    <a:pt x="3036156" y="4599996"/>
                    <a:pt x="3117690" y="4213789"/>
                  </a:cubicBezTo>
                  <a:cubicBezTo>
                    <a:pt x="3119214" y="4206677"/>
                    <a:pt x="3124294" y="4200962"/>
                    <a:pt x="3131152" y="4198803"/>
                  </a:cubicBezTo>
                  <a:cubicBezTo>
                    <a:pt x="3138010" y="4196644"/>
                    <a:pt x="3145503" y="4198168"/>
                    <a:pt x="3150964" y="4202867"/>
                  </a:cubicBezTo>
                  <a:cubicBezTo>
                    <a:pt x="3337527" y="4369237"/>
                    <a:pt x="3570572" y="4378127"/>
                    <a:pt x="3762723" y="4227378"/>
                  </a:cubicBezTo>
                  <a:lnTo>
                    <a:pt x="3775169" y="4243253"/>
                  </a:lnTo>
                  <a:lnTo>
                    <a:pt x="3762723" y="4227378"/>
                  </a:lnTo>
                  <a:cubicBezTo>
                    <a:pt x="3956652" y="4075232"/>
                    <a:pt x="4080223" y="3782878"/>
                    <a:pt x="4082001" y="3461187"/>
                  </a:cubicBezTo>
                  <a:cubicBezTo>
                    <a:pt x="4082001" y="3451662"/>
                    <a:pt x="4088859" y="3443407"/>
                    <a:pt x="4098130" y="3441502"/>
                  </a:cubicBezTo>
                  <a:cubicBezTo>
                    <a:pt x="4347939" y="3390448"/>
                    <a:pt x="4564347" y="3152323"/>
                    <a:pt x="4662264" y="2809296"/>
                  </a:cubicBezTo>
                  <a:lnTo>
                    <a:pt x="4681695" y="2814884"/>
                  </a:lnTo>
                  <a:lnTo>
                    <a:pt x="4662264" y="2809296"/>
                  </a:lnTo>
                  <a:cubicBezTo>
                    <a:pt x="4759927" y="2466650"/>
                    <a:pt x="4722843" y="2075744"/>
                    <a:pt x="4565617" y="1783390"/>
                  </a:cubicBezTo>
                  <a:cubicBezTo>
                    <a:pt x="4563077" y="1778691"/>
                    <a:pt x="4562569" y="1773103"/>
                    <a:pt x="4564093" y="1768023"/>
                  </a:cubicBezTo>
                  <a:cubicBezTo>
                    <a:pt x="4629244" y="1550599"/>
                    <a:pt x="4625307" y="1303076"/>
                    <a:pt x="4553552" y="1090097"/>
                  </a:cubicBezTo>
                  <a:cubicBezTo>
                    <a:pt x="4481670" y="876864"/>
                    <a:pt x="4349717" y="721797"/>
                    <a:pt x="4194523" y="661218"/>
                  </a:cubicBezTo>
                  <a:lnTo>
                    <a:pt x="4201889" y="642422"/>
                  </a:lnTo>
                  <a:lnTo>
                    <a:pt x="4222082" y="642422"/>
                  </a:lnTo>
                  <a:cubicBezTo>
                    <a:pt x="4222082" y="653090"/>
                    <a:pt x="4213827" y="661980"/>
                    <a:pt x="4203159" y="662615"/>
                  </a:cubicBezTo>
                  <a:cubicBezTo>
                    <a:pt x="4192491" y="663250"/>
                    <a:pt x="4183220" y="655503"/>
                    <a:pt x="4181823" y="644962"/>
                  </a:cubicBezTo>
                  <a:cubicBezTo>
                    <a:pt x="4146009" y="361625"/>
                    <a:pt x="3999324" y="138232"/>
                    <a:pt x="3810856" y="66096"/>
                  </a:cubicBezTo>
                  <a:cubicBezTo>
                    <a:pt x="3624801" y="-5151"/>
                    <a:pt x="3423252" y="81336"/>
                    <a:pt x="3294093" y="298506"/>
                  </a:cubicBezTo>
                  <a:cubicBezTo>
                    <a:pt x="3290410" y="304602"/>
                    <a:pt x="3283806" y="308412"/>
                    <a:pt x="3276694" y="308412"/>
                  </a:cubicBezTo>
                  <a:cubicBezTo>
                    <a:pt x="3269201" y="308412"/>
                    <a:pt x="3262343" y="304348"/>
                    <a:pt x="3258787" y="297744"/>
                  </a:cubicBezTo>
                  <a:cubicBezTo>
                    <a:pt x="3161759" y="115753"/>
                    <a:pt x="3008724" y="22789"/>
                    <a:pt x="2856070" y="43490"/>
                  </a:cubicBezTo>
                  <a:cubicBezTo>
                    <a:pt x="2702654" y="64318"/>
                    <a:pt x="2563335" y="197795"/>
                    <a:pt x="2491453" y="403789"/>
                  </a:cubicBezTo>
                  <a:cubicBezTo>
                    <a:pt x="2488151" y="413060"/>
                    <a:pt x="2478753" y="418775"/>
                    <a:pt x="2468974" y="417124"/>
                  </a:cubicBezTo>
                  <a:cubicBezTo>
                    <a:pt x="2459195" y="415473"/>
                    <a:pt x="2452083" y="407091"/>
                    <a:pt x="2452083" y="397185"/>
                  </a:cubicBezTo>
                  <a:lnTo>
                    <a:pt x="2472276" y="397185"/>
                  </a:lnTo>
                  <a:lnTo>
                    <a:pt x="2455766" y="408869"/>
                  </a:lnTo>
                  <a:cubicBezTo>
                    <a:pt x="2328385" y="229418"/>
                    <a:pt x="2151982" y="149789"/>
                    <a:pt x="1980405" y="187508"/>
                  </a:cubicBezTo>
                  <a:lnTo>
                    <a:pt x="1976087" y="167696"/>
                  </a:lnTo>
                  <a:lnTo>
                    <a:pt x="1980405" y="187508"/>
                  </a:lnTo>
                  <a:cubicBezTo>
                    <a:pt x="1807812" y="225481"/>
                    <a:pt x="1654523" y="378897"/>
                    <a:pt x="1569814" y="606735"/>
                  </a:cubicBezTo>
                  <a:lnTo>
                    <a:pt x="1550891" y="599750"/>
                  </a:lnTo>
                  <a:lnTo>
                    <a:pt x="1571084" y="599750"/>
                  </a:lnTo>
                  <a:cubicBezTo>
                    <a:pt x="1571084" y="607624"/>
                    <a:pt x="1566512" y="614736"/>
                    <a:pt x="1559400" y="618038"/>
                  </a:cubicBezTo>
                  <a:cubicBezTo>
                    <a:pt x="1552288" y="621340"/>
                    <a:pt x="1543906" y="620324"/>
                    <a:pt x="1537810" y="615244"/>
                  </a:cubicBezTo>
                  <a:cubicBezTo>
                    <a:pt x="1302860" y="418521"/>
                    <a:pt x="1011395" y="430332"/>
                    <a:pt x="784192" y="646740"/>
                  </a:cubicBezTo>
                  <a:lnTo>
                    <a:pt x="770222" y="632135"/>
                  </a:lnTo>
                  <a:lnTo>
                    <a:pt x="784192" y="646740"/>
                  </a:lnTo>
                  <a:cubicBezTo>
                    <a:pt x="555592" y="864672"/>
                    <a:pt x="431894" y="1252784"/>
                    <a:pt x="469486" y="1647119"/>
                  </a:cubicBezTo>
                  <a:lnTo>
                    <a:pt x="449293" y="1649024"/>
                  </a:lnTo>
                  <a:lnTo>
                    <a:pt x="429100" y="164902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794637" y="3188970"/>
              <a:ext cx="302006" cy="302260"/>
            </a:xfrm>
            <a:custGeom>
              <a:avLst/>
              <a:gdLst/>
              <a:ahLst/>
              <a:cxnLst/>
              <a:rect l="l" t="t" r="r" b="b"/>
              <a:pathLst>
                <a:path w="302006" h="302260">
                  <a:moveTo>
                    <a:pt x="302006" y="151130"/>
                  </a:moveTo>
                  <a:cubicBezTo>
                    <a:pt x="302006" y="234569"/>
                    <a:pt x="234442" y="302260"/>
                    <a:pt x="151003" y="302260"/>
                  </a:cubicBezTo>
                  <a:lnTo>
                    <a:pt x="151003" y="282067"/>
                  </a:lnTo>
                  <a:lnTo>
                    <a:pt x="151003" y="302260"/>
                  </a:lnTo>
                  <a:cubicBezTo>
                    <a:pt x="67564" y="302260"/>
                    <a:pt x="0" y="234569"/>
                    <a:pt x="0" y="151130"/>
                  </a:cubicBezTo>
                  <a:lnTo>
                    <a:pt x="20193" y="151130"/>
                  </a:lnTo>
                  <a:lnTo>
                    <a:pt x="0" y="151130"/>
                  </a:lnTo>
                  <a:cubicBezTo>
                    <a:pt x="0" y="67691"/>
                    <a:pt x="67564" y="0"/>
                    <a:pt x="151003" y="0"/>
                  </a:cubicBezTo>
                  <a:cubicBezTo>
                    <a:pt x="234442" y="0"/>
                    <a:pt x="302006" y="67691"/>
                    <a:pt x="302006" y="151130"/>
                  </a:cubicBezTo>
                  <a:lnTo>
                    <a:pt x="281813" y="151130"/>
                  </a:lnTo>
                  <a:lnTo>
                    <a:pt x="302006" y="151130"/>
                  </a:lnTo>
                  <a:moveTo>
                    <a:pt x="261620" y="151130"/>
                  </a:moveTo>
                  <a:cubicBezTo>
                    <a:pt x="261620" y="90043"/>
                    <a:pt x="212090" y="40513"/>
                    <a:pt x="151003" y="40513"/>
                  </a:cubicBezTo>
                  <a:lnTo>
                    <a:pt x="151003" y="20320"/>
                  </a:lnTo>
                  <a:lnTo>
                    <a:pt x="151003" y="40513"/>
                  </a:lnTo>
                  <a:cubicBezTo>
                    <a:pt x="89916" y="40513"/>
                    <a:pt x="40386" y="90043"/>
                    <a:pt x="40386" y="151130"/>
                  </a:cubicBezTo>
                  <a:cubicBezTo>
                    <a:pt x="40386" y="212217"/>
                    <a:pt x="89916" y="261747"/>
                    <a:pt x="151003" y="261747"/>
                  </a:cubicBezTo>
                  <a:cubicBezTo>
                    <a:pt x="212090" y="261747"/>
                    <a:pt x="261620" y="212217"/>
                    <a:pt x="261620" y="1511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477518" y="3425444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80" h="563880">
                  <a:moveTo>
                    <a:pt x="563880" y="281940"/>
                  </a:moveTo>
                  <a:cubicBezTo>
                    <a:pt x="563880" y="437642"/>
                    <a:pt x="437642" y="563880"/>
                    <a:pt x="281940" y="563880"/>
                  </a:cubicBezTo>
                  <a:lnTo>
                    <a:pt x="281940" y="543687"/>
                  </a:lnTo>
                  <a:lnTo>
                    <a:pt x="281940" y="563880"/>
                  </a:lnTo>
                  <a:cubicBezTo>
                    <a:pt x="126238" y="563880"/>
                    <a:pt x="0" y="437642"/>
                    <a:pt x="0" y="281940"/>
                  </a:cubicBezTo>
                  <a:lnTo>
                    <a:pt x="20193" y="281940"/>
                  </a:lnTo>
                  <a:lnTo>
                    <a:pt x="0" y="281940"/>
                  </a:lnTo>
                  <a:cubicBezTo>
                    <a:pt x="0" y="126238"/>
                    <a:pt x="126238" y="0"/>
                    <a:pt x="281940" y="0"/>
                  </a:cubicBezTo>
                  <a:lnTo>
                    <a:pt x="281940" y="20193"/>
                  </a:lnTo>
                  <a:lnTo>
                    <a:pt x="281940" y="0"/>
                  </a:lnTo>
                  <a:cubicBezTo>
                    <a:pt x="437642" y="0"/>
                    <a:pt x="563880" y="126238"/>
                    <a:pt x="563880" y="281940"/>
                  </a:cubicBezTo>
                  <a:lnTo>
                    <a:pt x="543687" y="281940"/>
                  </a:lnTo>
                  <a:lnTo>
                    <a:pt x="563880" y="281940"/>
                  </a:lnTo>
                  <a:moveTo>
                    <a:pt x="523494" y="281940"/>
                  </a:moveTo>
                  <a:cubicBezTo>
                    <a:pt x="523494" y="148590"/>
                    <a:pt x="415417" y="40386"/>
                    <a:pt x="282067" y="40386"/>
                  </a:cubicBezTo>
                  <a:cubicBezTo>
                    <a:pt x="148717" y="40386"/>
                    <a:pt x="40640" y="148463"/>
                    <a:pt x="40640" y="281940"/>
                  </a:cubicBezTo>
                  <a:cubicBezTo>
                    <a:pt x="40640" y="415417"/>
                    <a:pt x="148717" y="523494"/>
                    <a:pt x="282067" y="523494"/>
                  </a:cubicBezTo>
                  <a:cubicBezTo>
                    <a:pt x="415417" y="523494"/>
                    <a:pt x="523494" y="415417"/>
                    <a:pt x="523494" y="2819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042289" y="3895217"/>
              <a:ext cx="825500" cy="825754"/>
            </a:xfrm>
            <a:custGeom>
              <a:avLst/>
              <a:gdLst/>
              <a:ahLst/>
              <a:cxnLst/>
              <a:rect l="l" t="t" r="r" b="b"/>
              <a:pathLst>
                <a:path w="825500" h="825754">
                  <a:moveTo>
                    <a:pt x="825500" y="412877"/>
                  </a:moveTo>
                  <a:cubicBezTo>
                    <a:pt x="825500" y="640842"/>
                    <a:pt x="640715" y="825754"/>
                    <a:pt x="412750" y="825754"/>
                  </a:cubicBezTo>
                  <a:lnTo>
                    <a:pt x="412750" y="805561"/>
                  </a:lnTo>
                  <a:lnTo>
                    <a:pt x="412750" y="825754"/>
                  </a:lnTo>
                  <a:cubicBezTo>
                    <a:pt x="184785" y="825754"/>
                    <a:pt x="0" y="640842"/>
                    <a:pt x="0" y="412877"/>
                  </a:cubicBezTo>
                  <a:lnTo>
                    <a:pt x="20193" y="412877"/>
                  </a:lnTo>
                  <a:lnTo>
                    <a:pt x="0" y="412877"/>
                  </a:lnTo>
                  <a:cubicBezTo>
                    <a:pt x="0" y="184912"/>
                    <a:pt x="184785" y="0"/>
                    <a:pt x="412750" y="0"/>
                  </a:cubicBezTo>
                  <a:cubicBezTo>
                    <a:pt x="640715" y="0"/>
                    <a:pt x="825500" y="184912"/>
                    <a:pt x="825500" y="412877"/>
                  </a:cubicBezTo>
                  <a:lnTo>
                    <a:pt x="805307" y="412877"/>
                  </a:lnTo>
                  <a:lnTo>
                    <a:pt x="825500" y="412877"/>
                  </a:lnTo>
                  <a:moveTo>
                    <a:pt x="785114" y="412877"/>
                  </a:moveTo>
                  <a:cubicBezTo>
                    <a:pt x="785114" y="207137"/>
                    <a:pt x="618490" y="40513"/>
                    <a:pt x="412877" y="40513"/>
                  </a:cubicBezTo>
                  <a:lnTo>
                    <a:pt x="412877" y="20193"/>
                  </a:lnTo>
                  <a:lnTo>
                    <a:pt x="412877" y="40386"/>
                  </a:lnTo>
                  <a:cubicBezTo>
                    <a:pt x="207264" y="40386"/>
                    <a:pt x="40640" y="207137"/>
                    <a:pt x="40640" y="412750"/>
                  </a:cubicBezTo>
                  <a:cubicBezTo>
                    <a:pt x="40640" y="618363"/>
                    <a:pt x="207264" y="785114"/>
                    <a:pt x="412877" y="785114"/>
                  </a:cubicBezTo>
                  <a:cubicBezTo>
                    <a:pt x="618490" y="785114"/>
                    <a:pt x="785114" y="618363"/>
                    <a:pt x="785114" y="4127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42697" y="277749"/>
              <a:ext cx="4290568" cy="4184904"/>
            </a:xfrm>
            <a:custGeom>
              <a:avLst/>
              <a:gdLst/>
              <a:ahLst/>
              <a:cxnLst/>
              <a:rect l="l" t="t" r="r" b="b"/>
              <a:pathLst>
                <a:path w="4290568" h="4184904">
                  <a:moveTo>
                    <a:pt x="291465" y="2758948"/>
                  </a:moveTo>
                  <a:cubicBezTo>
                    <a:pt x="188849" y="2770378"/>
                    <a:pt x="87122" y="2736342"/>
                    <a:pt x="0" y="2663063"/>
                  </a:cubicBezTo>
                  <a:lnTo>
                    <a:pt x="26035" y="2632075"/>
                  </a:lnTo>
                  <a:cubicBezTo>
                    <a:pt x="105791" y="2699131"/>
                    <a:pt x="196723" y="2728722"/>
                    <a:pt x="286893" y="2718689"/>
                  </a:cubicBezTo>
                  <a:close/>
                  <a:moveTo>
                    <a:pt x="528320" y="3717163"/>
                  </a:moveTo>
                  <a:lnTo>
                    <a:pt x="528320" y="3696970"/>
                  </a:lnTo>
                  <a:lnTo>
                    <a:pt x="538353" y="3714496"/>
                  </a:lnTo>
                  <a:cubicBezTo>
                    <a:pt x="497713" y="3737610"/>
                    <a:pt x="454787" y="3753231"/>
                    <a:pt x="410845" y="3760470"/>
                  </a:cubicBezTo>
                  <a:lnTo>
                    <a:pt x="408686" y="3760851"/>
                  </a:lnTo>
                  <a:cubicBezTo>
                    <a:pt x="447675" y="3754374"/>
                    <a:pt x="486029" y="3740531"/>
                    <a:pt x="522859" y="3719576"/>
                  </a:cubicBezTo>
                  <a:cubicBezTo>
                    <a:pt x="525907" y="3717798"/>
                    <a:pt x="529336" y="3716909"/>
                    <a:pt x="532892" y="3716909"/>
                  </a:cubicBezTo>
                  <a:close/>
                  <a:moveTo>
                    <a:pt x="1555750" y="4184904"/>
                  </a:moveTo>
                  <a:cubicBezTo>
                    <a:pt x="1526159" y="4121404"/>
                    <a:pt x="1501267" y="4053459"/>
                    <a:pt x="1481836" y="3982593"/>
                  </a:cubicBezTo>
                  <a:lnTo>
                    <a:pt x="1520825" y="3971798"/>
                  </a:lnTo>
                  <a:cubicBezTo>
                    <a:pt x="1539748" y="4040632"/>
                    <a:pt x="1563751" y="4106418"/>
                    <a:pt x="1592453" y="4167759"/>
                  </a:cubicBezTo>
                  <a:close/>
                  <a:moveTo>
                    <a:pt x="2940558" y="3721481"/>
                  </a:moveTo>
                  <a:cubicBezTo>
                    <a:pt x="2936240" y="3796538"/>
                    <a:pt x="2926334" y="3870833"/>
                    <a:pt x="2911094" y="3943096"/>
                  </a:cubicBezTo>
                  <a:lnTo>
                    <a:pt x="2871470" y="3934714"/>
                  </a:lnTo>
                  <a:cubicBezTo>
                    <a:pt x="2886329" y="3864610"/>
                    <a:pt x="2895854" y="3792347"/>
                    <a:pt x="2900172" y="3719195"/>
                  </a:cubicBezTo>
                  <a:close/>
                  <a:moveTo>
                    <a:pt x="3469640" y="2351024"/>
                  </a:moveTo>
                  <a:cubicBezTo>
                    <a:pt x="3695192" y="2507996"/>
                    <a:pt x="3834765" y="2833116"/>
                    <a:pt x="3832860" y="3184525"/>
                  </a:cubicBezTo>
                  <a:lnTo>
                    <a:pt x="3792474" y="3184271"/>
                  </a:lnTo>
                  <a:cubicBezTo>
                    <a:pt x="3794379" y="2841625"/>
                    <a:pt x="3658108" y="2531237"/>
                    <a:pt x="3446653" y="2384171"/>
                  </a:cubicBezTo>
                  <a:close/>
                  <a:moveTo>
                    <a:pt x="4290568" y="1536700"/>
                  </a:moveTo>
                  <a:cubicBezTo>
                    <a:pt x="4254500" y="1657096"/>
                    <a:pt x="4199382" y="1764411"/>
                    <a:pt x="4129024" y="1850009"/>
                  </a:cubicBezTo>
                  <a:lnTo>
                    <a:pt x="4097782" y="1824355"/>
                  </a:lnTo>
                  <a:cubicBezTo>
                    <a:pt x="4164330" y="1743456"/>
                    <a:pt x="4217162" y="1641094"/>
                    <a:pt x="4251833" y="1525143"/>
                  </a:cubicBezTo>
                  <a:close/>
                  <a:moveTo>
                    <a:pt x="3975862" y="361061"/>
                  </a:moveTo>
                  <a:cubicBezTo>
                    <a:pt x="3981958" y="409702"/>
                    <a:pt x="3984879" y="459105"/>
                    <a:pt x="3984371" y="508381"/>
                  </a:cubicBezTo>
                  <a:lnTo>
                    <a:pt x="3943985" y="508000"/>
                  </a:lnTo>
                  <a:cubicBezTo>
                    <a:pt x="3944493" y="460375"/>
                    <a:pt x="3941699" y="412877"/>
                    <a:pt x="3935857" y="366141"/>
                  </a:cubicBezTo>
                  <a:close/>
                  <a:moveTo>
                    <a:pt x="2928493" y="188849"/>
                  </a:moveTo>
                  <a:cubicBezTo>
                    <a:pt x="2949448" y="120650"/>
                    <a:pt x="2977388" y="57150"/>
                    <a:pt x="3011297" y="0"/>
                  </a:cubicBezTo>
                  <a:lnTo>
                    <a:pt x="3046095" y="20701"/>
                  </a:lnTo>
                  <a:cubicBezTo>
                    <a:pt x="3013964" y="74803"/>
                    <a:pt x="2987294" y="135509"/>
                    <a:pt x="2967228" y="200787"/>
                  </a:cubicBezTo>
                  <a:close/>
                  <a:moveTo>
                    <a:pt x="2210308" y="291592"/>
                  </a:moveTo>
                  <a:cubicBezTo>
                    <a:pt x="2218817" y="235204"/>
                    <a:pt x="2232279" y="180594"/>
                    <a:pt x="2250313" y="128905"/>
                  </a:cubicBezTo>
                  <a:lnTo>
                    <a:pt x="2288540" y="142240"/>
                  </a:lnTo>
                  <a:cubicBezTo>
                    <a:pt x="2271395" y="191516"/>
                    <a:pt x="2258441" y="243713"/>
                    <a:pt x="2250313" y="297688"/>
                  </a:cubicBezTo>
                  <a:close/>
                  <a:moveTo>
                    <a:pt x="1402969" y="354711"/>
                  </a:moveTo>
                  <a:lnTo>
                    <a:pt x="1382776" y="354711"/>
                  </a:lnTo>
                  <a:lnTo>
                    <a:pt x="1395730" y="339217"/>
                  </a:lnTo>
                  <a:cubicBezTo>
                    <a:pt x="1448562" y="383413"/>
                    <a:pt x="1497330" y="436626"/>
                    <a:pt x="1540891" y="497332"/>
                  </a:cubicBezTo>
                  <a:lnTo>
                    <a:pt x="1507998" y="520954"/>
                  </a:lnTo>
                  <a:cubicBezTo>
                    <a:pt x="1466215" y="462788"/>
                    <a:pt x="1419733" y="412242"/>
                    <a:pt x="1369695" y="370332"/>
                  </a:cubicBezTo>
                  <a:cubicBezTo>
                    <a:pt x="1365123" y="366522"/>
                    <a:pt x="1362456" y="360807"/>
                    <a:pt x="1362456" y="354838"/>
                  </a:cubicBezTo>
                  <a:close/>
                  <a:moveTo>
                    <a:pt x="209423" y="1558798"/>
                  </a:moveTo>
                  <a:cubicBezTo>
                    <a:pt x="208661" y="1557274"/>
                    <a:pt x="208026" y="1555623"/>
                    <a:pt x="207772" y="1553972"/>
                  </a:cubicBezTo>
                  <a:cubicBezTo>
                    <a:pt x="196342" y="1500124"/>
                    <a:pt x="187960" y="1445006"/>
                    <a:pt x="182753" y="1389380"/>
                  </a:cubicBezTo>
                  <a:lnTo>
                    <a:pt x="223012" y="1385570"/>
                  </a:lnTo>
                  <a:cubicBezTo>
                    <a:pt x="228219" y="1439799"/>
                    <a:pt x="236347" y="1493393"/>
                    <a:pt x="247396" y="1545717"/>
                  </a:cubicBezTo>
                  <a:lnTo>
                    <a:pt x="227584" y="1549908"/>
                  </a:lnTo>
                  <a:lnTo>
                    <a:pt x="245618" y="15408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2" name="Group 32"/>
          <p:cNvGrpSpPr/>
          <p:nvPr/>
        </p:nvGrpSpPr>
        <p:grpSpPr>
          <a:xfrm rot="4225200">
            <a:off x="6693313" y="3222336"/>
            <a:ext cx="1737217" cy="355587"/>
            <a:chOff x="0" y="0"/>
            <a:chExt cx="2316290" cy="474116"/>
          </a:xfrm>
        </p:grpSpPr>
        <p:sp>
          <p:nvSpPr>
            <p:cNvPr id="33" name="Freeform 33"/>
            <p:cNvSpPr/>
            <p:nvPr/>
          </p:nvSpPr>
          <p:spPr>
            <a:xfrm>
              <a:off x="0" y="-21"/>
              <a:ext cx="2316353" cy="474112"/>
            </a:xfrm>
            <a:custGeom>
              <a:avLst/>
              <a:gdLst/>
              <a:ahLst/>
              <a:cxnLst/>
              <a:rect l="l" t="t" r="r" b="b"/>
              <a:pathLst>
                <a:path w="2316353" h="474112">
                  <a:moveTo>
                    <a:pt x="19431" y="86762"/>
                  </a:moveTo>
                  <a:lnTo>
                    <a:pt x="2295271" y="21"/>
                  </a:lnTo>
                  <a:cubicBezTo>
                    <a:pt x="2300732" y="-233"/>
                    <a:pt x="2306066" y="1799"/>
                    <a:pt x="2310130" y="5609"/>
                  </a:cubicBezTo>
                  <a:cubicBezTo>
                    <a:pt x="2314194" y="9419"/>
                    <a:pt x="2316353" y="14626"/>
                    <a:pt x="2316353" y="20214"/>
                  </a:cubicBezTo>
                  <a:lnTo>
                    <a:pt x="2316353" y="453919"/>
                  </a:lnTo>
                  <a:cubicBezTo>
                    <a:pt x="2316353" y="465095"/>
                    <a:pt x="2307336" y="474112"/>
                    <a:pt x="2296160" y="474112"/>
                  </a:cubicBezTo>
                  <a:lnTo>
                    <a:pt x="20193" y="474112"/>
                  </a:lnTo>
                  <a:cubicBezTo>
                    <a:pt x="9017" y="474112"/>
                    <a:pt x="0" y="465095"/>
                    <a:pt x="0" y="453919"/>
                  </a:cubicBezTo>
                  <a:lnTo>
                    <a:pt x="0" y="106955"/>
                  </a:lnTo>
                  <a:cubicBezTo>
                    <a:pt x="0" y="96033"/>
                    <a:pt x="8636" y="87143"/>
                    <a:pt x="19431" y="86762"/>
                  </a:cubicBezTo>
                  <a:moveTo>
                    <a:pt x="20955" y="127148"/>
                  </a:moveTo>
                  <a:lnTo>
                    <a:pt x="20193" y="106955"/>
                  </a:lnTo>
                  <a:lnTo>
                    <a:pt x="40386" y="106955"/>
                  </a:lnTo>
                  <a:lnTo>
                    <a:pt x="40386" y="453919"/>
                  </a:lnTo>
                  <a:lnTo>
                    <a:pt x="20193" y="453919"/>
                  </a:lnTo>
                  <a:lnTo>
                    <a:pt x="20193" y="433726"/>
                  </a:lnTo>
                  <a:lnTo>
                    <a:pt x="2296033" y="433726"/>
                  </a:lnTo>
                  <a:lnTo>
                    <a:pt x="2296033" y="453919"/>
                  </a:lnTo>
                  <a:lnTo>
                    <a:pt x="2275840" y="453919"/>
                  </a:lnTo>
                  <a:lnTo>
                    <a:pt x="2275840" y="20214"/>
                  </a:lnTo>
                  <a:lnTo>
                    <a:pt x="2296033" y="20214"/>
                  </a:lnTo>
                  <a:lnTo>
                    <a:pt x="2296795" y="40407"/>
                  </a:lnTo>
                  <a:lnTo>
                    <a:pt x="20955" y="12714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4" name="Group 34"/>
          <p:cNvGrpSpPr/>
          <p:nvPr/>
        </p:nvGrpSpPr>
        <p:grpSpPr>
          <a:xfrm rot="-10800000">
            <a:off x="7543486" y="4129726"/>
            <a:ext cx="843267" cy="3200257"/>
            <a:chOff x="0" y="0"/>
            <a:chExt cx="1124356" cy="4267010"/>
          </a:xfrm>
        </p:grpSpPr>
        <p:sp>
          <p:nvSpPr>
            <p:cNvPr id="35" name="Freeform 35"/>
            <p:cNvSpPr/>
            <p:nvPr/>
          </p:nvSpPr>
          <p:spPr>
            <a:xfrm>
              <a:off x="-21" y="0"/>
              <a:ext cx="1124374" cy="4266946"/>
            </a:xfrm>
            <a:custGeom>
              <a:avLst/>
              <a:gdLst/>
              <a:ahLst/>
              <a:cxnLst/>
              <a:rect l="l" t="t" r="r" b="b"/>
              <a:pathLst>
                <a:path w="1124374" h="4266946">
                  <a:moveTo>
                    <a:pt x="20214" y="0"/>
                  </a:moveTo>
                  <a:lnTo>
                    <a:pt x="1104159" y="0"/>
                  </a:lnTo>
                  <a:cubicBezTo>
                    <a:pt x="1109747" y="0"/>
                    <a:pt x="1114954" y="2286"/>
                    <a:pt x="1118764" y="6350"/>
                  </a:cubicBezTo>
                  <a:cubicBezTo>
                    <a:pt x="1122574" y="10414"/>
                    <a:pt x="1124606" y="15748"/>
                    <a:pt x="1124352" y="21336"/>
                  </a:cubicBezTo>
                  <a:lnTo>
                    <a:pt x="907563" y="4247769"/>
                  </a:lnTo>
                  <a:cubicBezTo>
                    <a:pt x="907055" y="4258564"/>
                    <a:pt x="898165" y="4266946"/>
                    <a:pt x="887370" y="4266946"/>
                  </a:cubicBezTo>
                  <a:lnTo>
                    <a:pt x="237003" y="4266946"/>
                  </a:lnTo>
                  <a:cubicBezTo>
                    <a:pt x="226208" y="4266946"/>
                    <a:pt x="217318" y="4258564"/>
                    <a:pt x="216810" y="4247769"/>
                  </a:cubicBezTo>
                  <a:lnTo>
                    <a:pt x="21" y="21209"/>
                  </a:lnTo>
                  <a:cubicBezTo>
                    <a:pt x="-233" y="15748"/>
                    <a:pt x="1799" y="10287"/>
                    <a:pt x="5609" y="6350"/>
                  </a:cubicBezTo>
                  <a:cubicBezTo>
                    <a:pt x="9419" y="2413"/>
                    <a:pt x="14753" y="0"/>
                    <a:pt x="20214" y="0"/>
                  </a:cubicBezTo>
                  <a:moveTo>
                    <a:pt x="20214" y="40386"/>
                  </a:moveTo>
                  <a:lnTo>
                    <a:pt x="20214" y="20193"/>
                  </a:lnTo>
                  <a:lnTo>
                    <a:pt x="40407" y="19177"/>
                  </a:lnTo>
                  <a:lnTo>
                    <a:pt x="257196" y="4245737"/>
                  </a:lnTo>
                  <a:lnTo>
                    <a:pt x="237003" y="4246753"/>
                  </a:lnTo>
                  <a:lnTo>
                    <a:pt x="237003" y="4226560"/>
                  </a:lnTo>
                  <a:lnTo>
                    <a:pt x="887370" y="4226560"/>
                  </a:lnTo>
                  <a:lnTo>
                    <a:pt x="887370" y="4246753"/>
                  </a:lnTo>
                  <a:lnTo>
                    <a:pt x="867177" y="4245737"/>
                  </a:lnTo>
                  <a:lnTo>
                    <a:pt x="1083966" y="19177"/>
                  </a:lnTo>
                  <a:lnTo>
                    <a:pt x="1104159" y="20193"/>
                  </a:lnTo>
                  <a:lnTo>
                    <a:pt x="1104159" y="40386"/>
                  </a:lnTo>
                  <a:lnTo>
                    <a:pt x="20214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6" name="Group 36"/>
          <p:cNvGrpSpPr/>
          <p:nvPr/>
        </p:nvGrpSpPr>
        <p:grpSpPr>
          <a:xfrm rot="7152000">
            <a:off x="7543486" y="3235776"/>
            <a:ext cx="1981057" cy="355197"/>
            <a:chOff x="0" y="0"/>
            <a:chExt cx="2641410" cy="473596"/>
          </a:xfrm>
        </p:grpSpPr>
        <p:sp>
          <p:nvSpPr>
            <p:cNvPr id="37" name="Freeform 37"/>
            <p:cNvSpPr/>
            <p:nvPr/>
          </p:nvSpPr>
          <p:spPr>
            <a:xfrm>
              <a:off x="0" y="-6"/>
              <a:ext cx="2641473" cy="473589"/>
            </a:xfrm>
            <a:custGeom>
              <a:avLst/>
              <a:gdLst/>
              <a:ahLst/>
              <a:cxnLst/>
              <a:rect l="l" t="t" r="r" b="b"/>
              <a:pathLst>
                <a:path w="2641473" h="473589">
                  <a:moveTo>
                    <a:pt x="19558" y="86620"/>
                  </a:moveTo>
                  <a:lnTo>
                    <a:pt x="2620518" y="6"/>
                  </a:lnTo>
                  <a:cubicBezTo>
                    <a:pt x="2625979" y="-121"/>
                    <a:pt x="2631313" y="1911"/>
                    <a:pt x="2635250" y="5721"/>
                  </a:cubicBezTo>
                  <a:cubicBezTo>
                    <a:pt x="2639187" y="9531"/>
                    <a:pt x="2641473" y="14738"/>
                    <a:pt x="2641473" y="20199"/>
                  </a:cubicBezTo>
                  <a:lnTo>
                    <a:pt x="2641473" y="453396"/>
                  </a:lnTo>
                  <a:cubicBezTo>
                    <a:pt x="2641473" y="464572"/>
                    <a:pt x="2632456" y="473589"/>
                    <a:pt x="2621280" y="473589"/>
                  </a:cubicBezTo>
                  <a:lnTo>
                    <a:pt x="20193" y="473589"/>
                  </a:lnTo>
                  <a:cubicBezTo>
                    <a:pt x="9017" y="473589"/>
                    <a:pt x="0" y="464572"/>
                    <a:pt x="0" y="453396"/>
                  </a:cubicBezTo>
                  <a:lnTo>
                    <a:pt x="0" y="106813"/>
                  </a:lnTo>
                  <a:cubicBezTo>
                    <a:pt x="0" y="95891"/>
                    <a:pt x="8636" y="87001"/>
                    <a:pt x="19558" y="86620"/>
                  </a:cubicBezTo>
                  <a:moveTo>
                    <a:pt x="20955" y="127006"/>
                  </a:moveTo>
                  <a:lnTo>
                    <a:pt x="20193" y="106813"/>
                  </a:lnTo>
                  <a:lnTo>
                    <a:pt x="40386" y="106813"/>
                  </a:lnTo>
                  <a:lnTo>
                    <a:pt x="40386" y="453396"/>
                  </a:lnTo>
                  <a:lnTo>
                    <a:pt x="20193" y="453396"/>
                  </a:lnTo>
                  <a:lnTo>
                    <a:pt x="20193" y="433203"/>
                  </a:lnTo>
                  <a:lnTo>
                    <a:pt x="2621153" y="433203"/>
                  </a:lnTo>
                  <a:lnTo>
                    <a:pt x="2621153" y="453396"/>
                  </a:lnTo>
                  <a:lnTo>
                    <a:pt x="2600960" y="453396"/>
                  </a:lnTo>
                  <a:lnTo>
                    <a:pt x="2600960" y="20199"/>
                  </a:lnTo>
                  <a:lnTo>
                    <a:pt x="2621153" y="20199"/>
                  </a:lnTo>
                  <a:lnTo>
                    <a:pt x="2621788" y="40392"/>
                  </a:lnTo>
                  <a:lnTo>
                    <a:pt x="20955" y="12713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878786" y="797757"/>
            <a:ext cx="1005697" cy="1005697"/>
            <a:chOff x="0" y="0"/>
            <a:chExt cx="1340930" cy="134093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40866" cy="1340866"/>
            </a:xfrm>
            <a:custGeom>
              <a:avLst/>
              <a:gdLst/>
              <a:ahLst/>
              <a:cxnLst/>
              <a:rect l="l" t="t" r="r" b="b"/>
              <a:pathLst>
                <a:path w="1340866" h="1340866">
                  <a:moveTo>
                    <a:pt x="0" y="670433"/>
                  </a:moveTo>
                  <a:cubicBezTo>
                    <a:pt x="0" y="300228"/>
                    <a:pt x="300228" y="0"/>
                    <a:pt x="670433" y="0"/>
                  </a:cubicBezTo>
                  <a:cubicBezTo>
                    <a:pt x="1040638" y="0"/>
                    <a:pt x="1340866" y="300228"/>
                    <a:pt x="1340866" y="670433"/>
                  </a:cubicBezTo>
                  <a:lnTo>
                    <a:pt x="1320673" y="670433"/>
                  </a:lnTo>
                  <a:lnTo>
                    <a:pt x="1340866" y="670433"/>
                  </a:lnTo>
                  <a:cubicBezTo>
                    <a:pt x="1340866" y="1040765"/>
                    <a:pt x="1040638" y="1340866"/>
                    <a:pt x="670433" y="1340866"/>
                  </a:cubicBezTo>
                  <a:cubicBezTo>
                    <a:pt x="300228" y="1340866"/>
                    <a:pt x="0" y="1040765"/>
                    <a:pt x="0" y="670433"/>
                  </a:cubicBezTo>
                  <a:lnTo>
                    <a:pt x="20193" y="670433"/>
                  </a:lnTo>
                  <a:lnTo>
                    <a:pt x="0" y="670433"/>
                  </a:lnTo>
                  <a:moveTo>
                    <a:pt x="40386" y="670433"/>
                  </a:moveTo>
                  <a:lnTo>
                    <a:pt x="20193" y="670433"/>
                  </a:lnTo>
                  <a:lnTo>
                    <a:pt x="40386" y="670433"/>
                  </a:lnTo>
                  <a:cubicBezTo>
                    <a:pt x="40386" y="1018413"/>
                    <a:pt x="322453" y="1300480"/>
                    <a:pt x="670433" y="1300480"/>
                  </a:cubicBezTo>
                  <a:lnTo>
                    <a:pt x="670433" y="1320673"/>
                  </a:lnTo>
                  <a:lnTo>
                    <a:pt x="670433" y="1300480"/>
                  </a:lnTo>
                  <a:cubicBezTo>
                    <a:pt x="1018413" y="1300480"/>
                    <a:pt x="1300480" y="1018413"/>
                    <a:pt x="1300480" y="670433"/>
                  </a:cubicBezTo>
                  <a:cubicBezTo>
                    <a:pt x="1300480" y="322453"/>
                    <a:pt x="1018413" y="40386"/>
                    <a:pt x="670433" y="40386"/>
                  </a:cubicBezTo>
                  <a:lnTo>
                    <a:pt x="670433" y="20193"/>
                  </a:lnTo>
                  <a:lnTo>
                    <a:pt x="670433" y="40386"/>
                  </a:lnTo>
                  <a:cubicBezTo>
                    <a:pt x="322453" y="40386"/>
                    <a:pt x="40386" y="322453"/>
                    <a:pt x="40386" y="6704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374015" y="387858"/>
              <a:ext cx="633095" cy="176149"/>
            </a:xfrm>
            <a:custGeom>
              <a:avLst/>
              <a:gdLst/>
              <a:ahLst/>
              <a:cxnLst/>
              <a:rect l="l" t="t" r="r" b="b"/>
              <a:pathLst>
                <a:path w="633095" h="176149">
                  <a:moveTo>
                    <a:pt x="127" y="88138"/>
                  </a:moveTo>
                  <a:cubicBezTo>
                    <a:pt x="127" y="39624"/>
                    <a:pt x="39497" y="127"/>
                    <a:pt x="88138" y="127"/>
                  </a:cubicBezTo>
                  <a:lnTo>
                    <a:pt x="88138" y="20320"/>
                  </a:lnTo>
                  <a:lnTo>
                    <a:pt x="88138" y="127"/>
                  </a:lnTo>
                  <a:cubicBezTo>
                    <a:pt x="136652" y="127"/>
                    <a:pt x="176149" y="39497"/>
                    <a:pt x="176149" y="88138"/>
                  </a:cubicBezTo>
                  <a:lnTo>
                    <a:pt x="155829" y="88138"/>
                  </a:lnTo>
                  <a:lnTo>
                    <a:pt x="176022" y="88138"/>
                  </a:lnTo>
                  <a:cubicBezTo>
                    <a:pt x="176022" y="136652"/>
                    <a:pt x="136652" y="176149"/>
                    <a:pt x="88011" y="176149"/>
                  </a:cubicBezTo>
                  <a:lnTo>
                    <a:pt x="88011" y="155829"/>
                  </a:lnTo>
                  <a:lnTo>
                    <a:pt x="88011" y="176022"/>
                  </a:lnTo>
                  <a:cubicBezTo>
                    <a:pt x="39497" y="176022"/>
                    <a:pt x="0" y="136652"/>
                    <a:pt x="0" y="88011"/>
                  </a:cubicBezTo>
                  <a:lnTo>
                    <a:pt x="40386" y="88011"/>
                  </a:lnTo>
                  <a:cubicBezTo>
                    <a:pt x="40386" y="114300"/>
                    <a:pt x="61595" y="135509"/>
                    <a:pt x="87884" y="135509"/>
                  </a:cubicBezTo>
                  <a:cubicBezTo>
                    <a:pt x="114173" y="135509"/>
                    <a:pt x="135382" y="114300"/>
                    <a:pt x="135382" y="88011"/>
                  </a:cubicBezTo>
                  <a:cubicBezTo>
                    <a:pt x="135382" y="61722"/>
                    <a:pt x="114173" y="40513"/>
                    <a:pt x="87884" y="40513"/>
                  </a:cubicBezTo>
                  <a:cubicBezTo>
                    <a:pt x="61595" y="40513"/>
                    <a:pt x="40386" y="61722"/>
                    <a:pt x="40386" y="88011"/>
                  </a:cubicBezTo>
                  <a:close/>
                  <a:moveTo>
                    <a:pt x="457073" y="88011"/>
                  </a:moveTo>
                  <a:cubicBezTo>
                    <a:pt x="457073" y="39497"/>
                    <a:pt x="496443" y="0"/>
                    <a:pt x="545084" y="0"/>
                  </a:cubicBezTo>
                  <a:lnTo>
                    <a:pt x="545084" y="20193"/>
                  </a:lnTo>
                  <a:lnTo>
                    <a:pt x="545084" y="0"/>
                  </a:lnTo>
                  <a:cubicBezTo>
                    <a:pt x="593598" y="0"/>
                    <a:pt x="633095" y="39370"/>
                    <a:pt x="633095" y="88011"/>
                  </a:cubicBezTo>
                  <a:lnTo>
                    <a:pt x="572516" y="88011"/>
                  </a:lnTo>
                  <a:lnTo>
                    <a:pt x="592709" y="88011"/>
                  </a:lnTo>
                  <a:cubicBezTo>
                    <a:pt x="592709" y="136525"/>
                    <a:pt x="553339" y="176022"/>
                    <a:pt x="504698" y="176022"/>
                  </a:cubicBezTo>
                  <a:lnTo>
                    <a:pt x="504698" y="155829"/>
                  </a:lnTo>
                  <a:lnTo>
                    <a:pt x="504698" y="176022"/>
                  </a:lnTo>
                  <a:cubicBezTo>
                    <a:pt x="456184" y="176022"/>
                    <a:pt x="416687" y="136652"/>
                    <a:pt x="416687" y="88011"/>
                  </a:cubicBezTo>
                  <a:lnTo>
                    <a:pt x="457073" y="88011"/>
                  </a:lnTo>
                  <a:cubicBezTo>
                    <a:pt x="457073" y="114300"/>
                    <a:pt x="478282" y="135509"/>
                    <a:pt x="504571" y="135509"/>
                  </a:cubicBezTo>
                  <a:cubicBezTo>
                    <a:pt x="530860" y="135509"/>
                    <a:pt x="552069" y="114300"/>
                    <a:pt x="552069" y="88011"/>
                  </a:cubicBezTo>
                  <a:cubicBezTo>
                    <a:pt x="552069" y="61722"/>
                    <a:pt x="530860" y="40513"/>
                    <a:pt x="504571" y="40513"/>
                  </a:cubicBezTo>
                  <a:cubicBezTo>
                    <a:pt x="478282" y="40513"/>
                    <a:pt x="457073" y="61722"/>
                    <a:pt x="457073" y="8801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306578" y="937387"/>
              <a:ext cx="726948" cy="157861"/>
            </a:xfrm>
            <a:custGeom>
              <a:avLst/>
              <a:gdLst/>
              <a:ahLst/>
              <a:cxnLst/>
              <a:rect l="l" t="t" r="r" b="b"/>
              <a:pathLst>
                <a:path w="726948" h="157861">
                  <a:moveTo>
                    <a:pt x="22860" y="0"/>
                  </a:moveTo>
                  <a:cubicBezTo>
                    <a:pt x="250952" y="156591"/>
                    <a:pt x="476504" y="156591"/>
                    <a:pt x="703961" y="0"/>
                  </a:cubicBezTo>
                  <a:lnTo>
                    <a:pt x="726948" y="33274"/>
                  </a:lnTo>
                  <a:cubicBezTo>
                    <a:pt x="485648" y="199390"/>
                    <a:pt x="241808" y="199390"/>
                    <a:pt x="0" y="332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1340866" cy="1340866"/>
            </a:xfrm>
            <a:custGeom>
              <a:avLst/>
              <a:gdLst/>
              <a:ahLst/>
              <a:cxnLst/>
              <a:rect l="l" t="t" r="r" b="b"/>
              <a:pathLst>
                <a:path w="1340866" h="1340866">
                  <a:moveTo>
                    <a:pt x="0" y="670433"/>
                  </a:moveTo>
                  <a:cubicBezTo>
                    <a:pt x="0" y="300228"/>
                    <a:pt x="300228" y="0"/>
                    <a:pt x="670433" y="0"/>
                  </a:cubicBezTo>
                  <a:cubicBezTo>
                    <a:pt x="1040638" y="0"/>
                    <a:pt x="1340866" y="300228"/>
                    <a:pt x="1340866" y="670433"/>
                  </a:cubicBezTo>
                  <a:lnTo>
                    <a:pt x="1320673" y="670433"/>
                  </a:lnTo>
                  <a:lnTo>
                    <a:pt x="1340866" y="670433"/>
                  </a:lnTo>
                  <a:cubicBezTo>
                    <a:pt x="1340866" y="1040765"/>
                    <a:pt x="1040638" y="1340866"/>
                    <a:pt x="670433" y="1340866"/>
                  </a:cubicBezTo>
                  <a:cubicBezTo>
                    <a:pt x="300228" y="1340866"/>
                    <a:pt x="0" y="1040765"/>
                    <a:pt x="0" y="670433"/>
                  </a:cubicBezTo>
                  <a:lnTo>
                    <a:pt x="20193" y="670433"/>
                  </a:lnTo>
                  <a:lnTo>
                    <a:pt x="0" y="670433"/>
                  </a:lnTo>
                  <a:moveTo>
                    <a:pt x="40386" y="670433"/>
                  </a:moveTo>
                  <a:lnTo>
                    <a:pt x="20193" y="670433"/>
                  </a:lnTo>
                  <a:lnTo>
                    <a:pt x="40386" y="670433"/>
                  </a:lnTo>
                  <a:cubicBezTo>
                    <a:pt x="40386" y="1018413"/>
                    <a:pt x="322453" y="1300480"/>
                    <a:pt x="670433" y="1300480"/>
                  </a:cubicBezTo>
                  <a:lnTo>
                    <a:pt x="670433" y="1320673"/>
                  </a:lnTo>
                  <a:lnTo>
                    <a:pt x="670433" y="1300480"/>
                  </a:lnTo>
                  <a:cubicBezTo>
                    <a:pt x="1018413" y="1300480"/>
                    <a:pt x="1300480" y="1018413"/>
                    <a:pt x="1300480" y="670433"/>
                  </a:cubicBezTo>
                  <a:cubicBezTo>
                    <a:pt x="1300480" y="322453"/>
                    <a:pt x="1018413" y="40386"/>
                    <a:pt x="670433" y="40386"/>
                  </a:cubicBezTo>
                  <a:lnTo>
                    <a:pt x="670433" y="20193"/>
                  </a:lnTo>
                  <a:lnTo>
                    <a:pt x="670433" y="40386"/>
                  </a:lnTo>
                  <a:cubicBezTo>
                    <a:pt x="322453" y="40386"/>
                    <a:pt x="40386" y="322453"/>
                    <a:pt x="40386" y="6704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285437" y="1854146"/>
            <a:ext cx="192767" cy="924668"/>
            <a:chOff x="0" y="0"/>
            <a:chExt cx="257023" cy="1232891"/>
          </a:xfrm>
        </p:grpSpPr>
        <p:sp>
          <p:nvSpPr>
            <p:cNvPr id="44" name="Freeform 44"/>
            <p:cNvSpPr/>
            <p:nvPr/>
          </p:nvSpPr>
          <p:spPr>
            <a:xfrm>
              <a:off x="42" y="0"/>
              <a:ext cx="257091" cy="1232916"/>
            </a:xfrm>
            <a:custGeom>
              <a:avLst/>
              <a:gdLst/>
              <a:ahLst/>
              <a:cxnLst/>
              <a:rect l="l" t="t" r="r" b="b"/>
              <a:pathLst>
                <a:path w="257091" h="1232916">
                  <a:moveTo>
                    <a:pt x="20151" y="0"/>
                  </a:moveTo>
                  <a:lnTo>
                    <a:pt x="236813" y="0"/>
                  </a:lnTo>
                  <a:cubicBezTo>
                    <a:pt x="242528" y="0"/>
                    <a:pt x="247862" y="2413"/>
                    <a:pt x="251799" y="6604"/>
                  </a:cubicBezTo>
                  <a:cubicBezTo>
                    <a:pt x="255736" y="10795"/>
                    <a:pt x="257514" y="16383"/>
                    <a:pt x="257006" y="22098"/>
                  </a:cubicBezTo>
                  <a:lnTo>
                    <a:pt x="148548" y="1214501"/>
                  </a:lnTo>
                  <a:cubicBezTo>
                    <a:pt x="147659" y="1224915"/>
                    <a:pt x="138896" y="1232916"/>
                    <a:pt x="128355" y="1232916"/>
                  </a:cubicBezTo>
                  <a:cubicBezTo>
                    <a:pt x="117814" y="1232916"/>
                    <a:pt x="109178" y="1224915"/>
                    <a:pt x="108162" y="1214501"/>
                  </a:cubicBezTo>
                  <a:lnTo>
                    <a:pt x="85" y="22098"/>
                  </a:lnTo>
                  <a:cubicBezTo>
                    <a:pt x="-423" y="16383"/>
                    <a:pt x="1355" y="10795"/>
                    <a:pt x="5292" y="6604"/>
                  </a:cubicBezTo>
                  <a:cubicBezTo>
                    <a:pt x="9229" y="2413"/>
                    <a:pt x="14563" y="0"/>
                    <a:pt x="20151" y="0"/>
                  </a:cubicBezTo>
                  <a:moveTo>
                    <a:pt x="20151" y="40386"/>
                  </a:moveTo>
                  <a:lnTo>
                    <a:pt x="20151" y="20193"/>
                  </a:lnTo>
                  <a:lnTo>
                    <a:pt x="40344" y="18415"/>
                  </a:lnTo>
                  <a:lnTo>
                    <a:pt x="148548" y="1210818"/>
                  </a:lnTo>
                  <a:lnTo>
                    <a:pt x="128355" y="1212596"/>
                  </a:lnTo>
                  <a:lnTo>
                    <a:pt x="108162" y="1210818"/>
                  </a:lnTo>
                  <a:lnTo>
                    <a:pt x="216620" y="18415"/>
                  </a:lnTo>
                  <a:lnTo>
                    <a:pt x="236813" y="20193"/>
                  </a:lnTo>
                  <a:lnTo>
                    <a:pt x="236813" y="40386"/>
                  </a:lnTo>
                  <a:lnTo>
                    <a:pt x="20151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Group 45"/>
          <p:cNvGrpSpPr/>
          <p:nvPr/>
        </p:nvGrpSpPr>
        <p:grpSpPr>
          <a:xfrm rot="-1666200">
            <a:off x="1778108" y="1710147"/>
            <a:ext cx="208131" cy="761857"/>
            <a:chOff x="0" y="0"/>
            <a:chExt cx="277508" cy="1015810"/>
          </a:xfrm>
        </p:grpSpPr>
        <p:sp>
          <p:nvSpPr>
            <p:cNvPr id="46" name="Freeform 46"/>
            <p:cNvSpPr/>
            <p:nvPr/>
          </p:nvSpPr>
          <p:spPr>
            <a:xfrm>
              <a:off x="1" y="0"/>
              <a:ext cx="277493" cy="1015873"/>
            </a:xfrm>
            <a:custGeom>
              <a:avLst/>
              <a:gdLst/>
              <a:ahLst/>
              <a:cxnLst/>
              <a:rect l="l" t="t" r="r" b="b"/>
              <a:pathLst>
                <a:path w="277493" h="1015873">
                  <a:moveTo>
                    <a:pt x="20192" y="0"/>
                  </a:moveTo>
                  <a:lnTo>
                    <a:pt x="257301" y="0"/>
                  </a:lnTo>
                  <a:cubicBezTo>
                    <a:pt x="263143" y="0"/>
                    <a:pt x="268604" y="2540"/>
                    <a:pt x="272414" y="6858"/>
                  </a:cubicBezTo>
                  <a:cubicBezTo>
                    <a:pt x="276224" y="11176"/>
                    <a:pt x="278002" y="17018"/>
                    <a:pt x="277367" y="22733"/>
                  </a:cubicBezTo>
                  <a:lnTo>
                    <a:pt x="158876" y="998093"/>
                  </a:lnTo>
                  <a:cubicBezTo>
                    <a:pt x="157606" y="1008253"/>
                    <a:pt x="148970" y="1015873"/>
                    <a:pt x="138810" y="1015873"/>
                  </a:cubicBezTo>
                  <a:cubicBezTo>
                    <a:pt x="128650" y="1015873"/>
                    <a:pt x="120014" y="1008253"/>
                    <a:pt x="118744" y="998093"/>
                  </a:cubicBezTo>
                  <a:lnTo>
                    <a:pt x="126" y="22606"/>
                  </a:lnTo>
                  <a:cubicBezTo>
                    <a:pt x="-509" y="16891"/>
                    <a:pt x="1269" y="11176"/>
                    <a:pt x="5079" y="6858"/>
                  </a:cubicBezTo>
                  <a:cubicBezTo>
                    <a:pt x="8889" y="2540"/>
                    <a:pt x="14477" y="0"/>
                    <a:pt x="20192" y="0"/>
                  </a:cubicBezTo>
                  <a:moveTo>
                    <a:pt x="20192" y="40386"/>
                  </a:moveTo>
                  <a:lnTo>
                    <a:pt x="20192" y="20193"/>
                  </a:lnTo>
                  <a:lnTo>
                    <a:pt x="40258" y="17780"/>
                  </a:lnTo>
                  <a:lnTo>
                    <a:pt x="158749" y="993140"/>
                  </a:lnTo>
                  <a:lnTo>
                    <a:pt x="138683" y="995553"/>
                  </a:lnTo>
                  <a:lnTo>
                    <a:pt x="118617" y="993140"/>
                  </a:lnTo>
                  <a:lnTo>
                    <a:pt x="237235" y="17780"/>
                  </a:lnTo>
                  <a:lnTo>
                    <a:pt x="257301" y="20193"/>
                  </a:lnTo>
                  <a:lnTo>
                    <a:pt x="257301" y="40386"/>
                  </a:lnTo>
                  <a:lnTo>
                    <a:pt x="20192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7" name="Group 47"/>
          <p:cNvGrpSpPr/>
          <p:nvPr/>
        </p:nvGrpSpPr>
        <p:grpSpPr>
          <a:xfrm rot="-3840600">
            <a:off x="2064191" y="1261243"/>
            <a:ext cx="265347" cy="543363"/>
            <a:chOff x="0" y="0"/>
            <a:chExt cx="353797" cy="724484"/>
          </a:xfrm>
        </p:grpSpPr>
        <p:sp>
          <p:nvSpPr>
            <p:cNvPr id="48" name="Freeform 48"/>
            <p:cNvSpPr/>
            <p:nvPr/>
          </p:nvSpPr>
          <p:spPr>
            <a:xfrm>
              <a:off x="-20" y="0"/>
              <a:ext cx="353989" cy="724535"/>
            </a:xfrm>
            <a:custGeom>
              <a:avLst/>
              <a:gdLst/>
              <a:ahLst/>
              <a:cxnLst/>
              <a:rect l="l" t="t" r="r" b="b"/>
              <a:pathLst>
                <a:path w="353989" h="724535">
                  <a:moveTo>
                    <a:pt x="20213" y="0"/>
                  </a:moveTo>
                  <a:lnTo>
                    <a:pt x="333649" y="0"/>
                  </a:lnTo>
                  <a:cubicBezTo>
                    <a:pt x="339745" y="0"/>
                    <a:pt x="345587" y="2794"/>
                    <a:pt x="349524" y="7620"/>
                  </a:cubicBezTo>
                  <a:cubicBezTo>
                    <a:pt x="353461" y="12446"/>
                    <a:pt x="354858" y="18796"/>
                    <a:pt x="353461" y="24765"/>
                  </a:cubicBezTo>
                  <a:lnTo>
                    <a:pt x="196616" y="708787"/>
                  </a:lnTo>
                  <a:cubicBezTo>
                    <a:pt x="194457" y="717931"/>
                    <a:pt x="186329" y="724535"/>
                    <a:pt x="176931" y="724535"/>
                  </a:cubicBezTo>
                  <a:cubicBezTo>
                    <a:pt x="167533" y="724535"/>
                    <a:pt x="159278" y="718058"/>
                    <a:pt x="157246" y="708787"/>
                  </a:cubicBezTo>
                  <a:lnTo>
                    <a:pt x="528" y="24765"/>
                  </a:lnTo>
                  <a:cubicBezTo>
                    <a:pt x="-869" y="18796"/>
                    <a:pt x="528" y="12446"/>
                    <a:pt x="4465" y="7620"/>
                  </a:cubicBezTo>
                  <a:cubicBezTo>
                    <a:pt x="8402" y="2794"/>
                    <a:pt x="14117" y="0"/>
                    <a:pt x="20213" y="0"/>
                  </a:cubicBezTo>
                  <a:moveTo>
                    <a:pt x="20213" y="40386"/>
                  </a:moveTo>
                  <a:lnTo>
                    <a:pt x="20213" y="20193"/>
                  </a:lnTo>
                  <a:lnTo>
                    <a:pt x="39898" y="15621"/>
                  </a:lnTo>
                  <a:lnTo>
                    <a:pt x="196616" y="699770"/>
                  </a:lnTo>
                  <a:lnTo>
                    <a:pt x="176931" y="704342"/>
                  </a:lnTo>
                  <a:lnTo>
                    <a:pt x="157246" y="699770"/>
                  </a:lnTo>
                  <a:lnTo>
                    <a:pt x="313837" y="15748"/>
                  </a:lnTo>
                  <a:lnTo>
                    <a:pt x="333522" y="20320"/>
                  </a:lnTo>
                  <a:lnTo>
                    <a:pt x="333522" y="40386"/>
                  </a:lnTo>
                  <a:lnTo>
                    <a:pt x="2021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" name="Group 49"/>
          <p:cNvGrpSpPr/>
          <p:nvPr/>
        </p:nvGrpSpPr>
        <p:grpSpPr>
          <a:xfrm rot="2260200">
            <a:off x="707517" y="1581121"/>
            <a:ext cx="201216" cy="657025"/>
            <a:chOff x="0" y="0"/>
            <a:chExt cx="268288" cy="876033"/>
          </a:xfrm>
        </p:grpSpPr>
        <p:sp>
          <p:nvSpPr>
            <p:cNvPr id="50" name="Freeform 50"/>
            <p:cNvSpPr/>
            <p:nvPr/>
          </p:nvSpPr>
          <p:spPr>
            <a:xfrm>
              <a:off x="-46" y="0"/>
              <a:ext cx="268316" cy="876046"/>
            </a:xfrm>
            <a:custGeom>
              <a:avLst/>
              <a:gdLst/>
              <a:ahLst/>
              <a:cxnLst/>
              <a:rect l="l" t="t" r="r" b="b"/>
              <a:pathLst>
                <a:path w="268316" h="876046">
                  <a:moveTo>
                    <a:pt x="20239" y="0"/>
                  </a:moveTo>
                  <a:lnTo>
                    <a:pt x="248077" y="0"/>
                  </a:lnTo>
                  <a:cubicBezTo>
                    <a:pt x="253919" y="0"/>
                    <a:pt x="259507" y="2540"/>
                    <a:pt x="263317" y="6985"/>
                  </a:cubicBezTo>
                  <a:cubicBezTo>
                    <a:pt x="267127" y="11430"/>
                    <a:pt x="268905" y="17272"/>
                    <a:pt x="268143" y="22987"/>
                  </a:cubicBezTo>
                  <a:lnTo>
                    <a:pt x="154224" y="858520"/>
                  </a:lnTo>
                  <a:cubicBezTo>
                    <a:pt x="152827" y="868553"/>
                    <a:pt x="144318" y="876046"/>
                    <a:pt x="134158" y="876046"/>
                  </a:cubicBezTo>
                  <a:cubicBezTo>
                    <a:pt x="123998" y="876046"/>
                    <a:pt x="115489" y="868553"/>
                    <a:pt x="114092" y="858520"/>
                  </a:cubicBezTo>
                  <a:lnTo>
                    <a:pt x="173" y="22987"/>
                  </a:lnTo>
                  <a:cubicBezTo>
                    <a:pt x="-589" y="17145"/>
                    <a:pt x="1189" y="11303"/>
                    <a:pt x="4999" y="6985"/>
                  </a:cubicBezTo>
                  <a:cubicBezTo>
                    <a:pt x="8809" y="2667"/>
                    <a:pt x="14397" y="0"/>
                    <a:pt x="20239" y="0"/>
                  </a:cubicBezTo>
                  <a:moveTo>
                    <a:pt x="20239" y="40386"/>
                  </a:moveTo>
                  <a:lnTo>
                    <a:pt x="20239" y="20193"/>
                  </a:lnTo>
                  <a:lnTo>
                    <a:pt x="40305" y="17399"/>
                  </a:lnTo>
                  <a:lnTo>
                    <a:pt x="154224" y="852932"/>
                  </a:lnTo>
                  <a:lnTo>
                    <a:pt x="134158" y="855726"/>
                  </a:lnTo>
                  <a:lnTo>
                    <a:pt x="114092" y="852932"/>
                  </a:lnTo>
                  <a:lnTo>
                    <a:pt x="228011" y="17526"/>
                  </a:lnTo>
                  <a:lnTo>
                    <a:pt x="248077" y="20320"/>
                  </a:lnTo>
                  <a:lnTo>
                    <a:pt x="248077" y="40386"/>
                  </a:lnTo>
                  <a:lnTo>
                    <a:pt x="20239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1" name="Group 51"/>
          <p:cNvGrpSpPr/>
          <p:nvPr/>
        </p:nvGrpSpPr>
        <p:grpSpPr>
          <a:xfrm rot="4261800">
            <a:off x="384191" y="1163326"/>
            <a:ext cx="274177" cy="599427"/>
            <a:chOff x="0" y="0"/>
            <a:chExt cx="365570" cy="799236"/>
          </a:xfrm>
        </p:grpSpPr>
        <p:sp>
          <p:nvSpPr>
            <p:cNvPr id="52" name="Freeform 52"/>
            <p:cNvSpPr/>
            <p:nvPr/>
          </p:nvSpPr>
          <p:spPr>
            <a:xfrm>
              <a:off x="-2" y="0"/>
              <a:ext cx="365566" cy="799211"/>
            </a:xfrm>
            <a:custGeom>
              <a:avLst/>
              <a:gdLst/>
              <a:ahLst/>
              <a:cxnLst/>
              <a:rect l="l" t="t" r="r" b="b"/>
              <a:pathLst>
                <a:path w="365566" h="799211">
                  <a:moveTo>
                    <a:pt x="20195" y="0"/>
                  </a:moveTo>
                  <a:lnTo>
                    <a:pt x="345315" y="0"/>
                  </a:lnTo>
                  <a:cubicBezTo>
                    <a:pt x="351411" y="0"/>
                    <a:pt x="357253" y="2794"/>
                    <a:pt x="361063" y="7493"/>
                  </a:cubicBezTo>
                  <a:cubicBezTo>
                    <a:pt x="364873" y="12192"/>
                    <a:pt x="366397" y="18415"/>
                    <a:pt x="365127" y="24384"/>
                  </a:cubicBezTo>
                  <a:lnTo>
                    <a:pt x="202567" y="783209"/>
                  </a:lnTo>
                  <a:cubicBezTo>
                    <a:pt x="200535" y="792480"/>
                    <a:pt x="192280" y="799211"/>
                    <a:pt x="182755" y="799211"/>
                  </a:cubicBezTo>
                  <a:cubicBezTo>
                    <a:pt x="173230" y="799211"/>
                    <a:pt x="164975" y="792607"/>
                    <a:pt x="162943" y="783209"/>
                  </a:cubicBezTo>
                  <a:lnTo>
                    <a:pt x="510" y="24511"/>
                  </a:lnTo>
                  <a:cubicBezTo>
                    <a:pt x="-887" y="18542"/>
                    <a:pt x="637" y="12319"/>
                    <a:pt x="4447" y="7493"/>
                  </a:cubicBezTo>
                  <a:cubicBezTo>
                    <a:pt x="8257" y="2667"/>
                    <a:pt x="14099" y="0"/>
                    <a:pt x="20195" y="0"/>
                  </a:cubicBezTo>
                  <a:moveTo>
                    <a:pt x="20195" y="40386"/>
                  </a:moveTo>
                  <a:lnTo>
                    <a:pt x="20195" y="20193"/>
                  </a:lnTo>
                  <a:lnTo>
                    <a:pt x="40007" y="16002"/>
                  </a:lnTo>
                  <a:lnTo>
                    <a:pt x="202567" y="774827"/>
                  </a:lnTo>
                  <a:lnTo>
                    <a:pt x="182755" y="779018"/>
                  </a:lnTo>
                  <a:lnTo>
                    <a:pt x="162943" y="774827"/>
                  </a:lnTo>
                  <a:lnTo>
                    <a:pt x="325630" y="16002"/>
                  </a:lnTo>
                  <a:lnTo>
                    <a:pt x="345442" y="20193"/>
                  </a:lnTo>
                  <a:lnTo>
                    <a:pt x="345442" y="40386"/>
                  </a:lnTo>
                  <a:lnTo>
                    <a:pt x="20195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3" name="Group 53"/>
          <p:cNvGrpSpPr/>
          <p:nvPr/>
        </p:nvGrpSpPr>
        <p:grpSpPr>
          <a:xfrm rot="-6579600">
            <a:off x="2015804" y="535876"/>
            <a:ext cx="270720" cy="628221"/>
            <a:chOff x="0" y="0"/>
            <a:chExt cx="360959" cy="837628"/>
          </a:xfrm>
        </p:grpSpPr>
        <p:sp>
          <p:nvSpPr>
            <p:cNvPr id="54" name="Freeform 54"/>
            <p:cNvSpPr/>
            <p:nvPr/>
          </p:nvSpPr>
          <p:spPr>
            <a:xfrm>
              <a:off x="10" y="0"/>
              <a:ext cx="360914" cy="837692"/>
            </a:xfrm>
            <a:custGeom>
              <a:avLst/>
              <a:gdLst/>
              <a:ahLst/>
              <a:cxnLst/>
              <a:rect l="l" t="t" r="r" b="b"/>
              <a:pathLst>
                <a:path w="360914" h="837692">
                  <a:moveTo>
                    <a:pt x="20183" y="0"/>
                  </a:moveTo>
                  <a:lnTo>
                    <a:pt x="340731" y="0"/>
                  </a:lnTo>
                  <a:cubicBezTo>
                    <a:pt x="346827" y="0"/>
                    <a:pt x="352542" y="2667"/>
                    <a:pt x="356352" y="7366"/>
                  </a:cubicBezTo>
                  <a:cubicBezTo>
                    <a:pt x="360162" y="12065"/>
                    <a:pt x="361686" y="18161"/>
                    <a:pt x="360543" y="24130"/>
                  </a:cubicBezTo>
                  <a:lnTo>
                    <a:pt x="200269" y="821436"/>
                  </a:lnTo>
                  <a:cubicBezTo>
                    <a:pt x="198364" y="830834"/>
                    <a:pt x="190109" y="837692"/>
                    <a:pt x="180457" y="837692"/>
                  </a:cubicBezTo>
                  <a:cubicBezTo>
                    <a:pt x="170805" y="837692"/>
                    <a:pt x="162550" y="830961"/>
                    <a:pt x="160645" y="821436"/>
                  </a:cubicBezTo>
                  <a:lnTo>
                    <a:pt x="371" y="24257"/>
                  </a:lnTo>
                  <a:cubicBezTo>
                    <a:pt x="-772" y="18288"/>
                    <a:pt x="752" y="12065"/>
                    <a:pt x="4562" y="7366"/>
                  </a:cubicBezTo>
                  <a:cubicBezTo>
                    <a:pt x="8372" y="2667"/>
                    <a:pt x="14214" y="0"/>
                    <a:pt x="20183" y="0"/>
                  </a:cubicBezTo>
                  <a:moveTo>
                    <a:pt x="20183" y="40386"/>
                  </a:moveTo>
                  <a:lnTo>
                    <a:pt x="20183" y="20193"/>
                  </a:lnTo>
                  <a:lnTo>
                    <a:pt x="39995" y="16256"/>
                  </a:lnTo>
                  <a:lnTo>
                    <a:pt x="200269" y="813435"/>
                  </a:lnTo>
                  <a:lnTo>
                    <a:pt x="180457" y="817372"/>
                  </a:lnTo>
                  <a:lnTo>
                    <a:pt x="160645" y="813435"/>
                  </a:lnTo>
                  <a:lnTo>
                    <a:pt x="320919" y="16256"/>
                  </a:lnTo>
                  <a:lnTo>
                    <a:pt x="340731" y="20193"/>
                  </a:lnTo>
                  <a:lnTo>
                    <a:pt x="340731" y="40386"/>
                  </a:lnTo>
                  <a:lnTo>
                    <a:pt x="20183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5" name="Group 55"/>
          <p:cNvGrpSpPr/>
          <p:nvPr/>
        </p:nvGrpSpPr>
        <p:grpSpPr>
          <a:xfrm rot="5753400">
            <a:off x="507073" y="762819"/>
            <a:ext cx="191233" cy="585597"/>
            <a:chOff x="0" y="0"/>
            <a:chExt cx="254978" cy="780796"/>
          </a:xfrm>
        </p:grpSpPr>
        <p:sp>
          <p:nvSpPr>
            <p:cNvPr id="56" name="Freeform 56"/>
            <p:cNvSpPr/>
            <p:nvPr/>
          </p:nvSpPr>
          <p:spPr>
            <a:xfrm>
              <a:off x="29" y="0"/>
              <a:ext cx="254832" cy="780796"/>
            </a:xfrm>
            <a:custGeom>
              <a:avLst/>
              <a:gdLst/>
              <a:ahLst/>
              <a:cxnLst/>
              <a:rect l="l" t="t" r="r" b="b"/>
              <a:pathLst>
                <a:path w="254832" h="780796">
                  <a:moveTo>
                    <a:pt x="20164" y="0"/>
                  </a:moveTo>
                  <a:lnTo>
                    <a:pt x="234667" y="0"/>
                  </a:lnTo>
                  <a:cubicBezTo>
                    <a:pt x="240509" y="0"/>
                    <a:pt x="246097" y="2540"/>
                    <a:pt x="249907" y="6985"/>
                  </a:cubicBezTo>
                  <a:cubicBezTo>
                    <a:pt x="253717" y="11430"/>
                    <a:pt x="255495" y="17272"/>
                    <a:pt x="254606" y="23114"/>
                  </a:cubicBezTo>
                  <a:lnTo>
                    <a:pt x="147291" y="763524"/>
                  </a:lnTo>
                  <a:cubicBezTo>
                    <a:pt x="145894" y="773430"/>
                    <a:pt x="137385" y="780796"/>
                    <a:pt x="127225" y="780796"/>
                  </a:cubicBezTo>
                  <a:cubicBezTo>
                    <a:pt x="117065" y="780796"/>
                    <a:pt x="108683" y="773430"/>
                    <a:pt x="107159" y="763524"/>
                  </a:cubicBezTo>
                  <a:lnTo>
                    <a:pt x="225" y="23114"/>
                  </a:lnTo>
                  <a:cubicBezTo>
                    <a:pt x="-664" y="17272"/>
                    <a:pt x="1114" y="11430"/>
                    <a:pt x="4924" y="6985"/>
                  </a:cubicBezTo>
                  <a:cubicBezTo>
                    <a:pt x="8734" y="2540"/>
                    <a:pt x="14322" y="0"/>
                    <a:pt x="20164" y="0"/>
                  </a:cubicBezTo>
                  <a:moveTo>
                    <a:pt x="20164" y="40386"/>
                  </a:moveTo>
                  <a:lnTo>
                    <a:pt x="20164" y="20193"/>
                  </a:lnTo>
                  <a:lnTo>
                    <a:pt x="40230" y="17272"/>
                  </a:lnTo>
                  <a:lnTo>
                    <a:pt x="147545" y="757682"/>
                  </a:lnTo>
                  <a:lnTo>
                    <a:pt x="127479" y="760603"/>
                  </a:lnTo>
                  <a:lnTo>
                    <a:pt x="107413" y="757682"/>
                  </a:lnTo>
                  <a:lnTo>
                    <a:pt x="214728" y="17272"/>
                  </a:lnTo>
                  <a:lnTo>
                    <a:pt x="234794" y="20193"/>
                  </a:lnTo>
                  <a:lnTo>
                    <a:pt x="234794" y="40386"/>
                  </a:lnTo>
                  <a:lnTo>
                    <a:pt x="20164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7" name="Group 57"/>
          <p:cNvGrpSpPr/>
          <p:nvPr/>
        </p:nvGrpSpPr>
        <p:grpSpPr>
          <a:xfrm rot="-2538600">
            <a:off x="228676" y="3642046"/>
            <a:ext cx="1574787" cy="1484928"/>
            <a:chOff x="0" y="0"/>
            <a:chExt cx="2099716" cy="1979905"/>
          </a:xfrm>
        </p:grpSpPr>
        <p:sp>
          <p:nvSpPr>
            <p:cNvPr id="58" name="Freeform 58"/>
            <p:cNvSpPr/>
            <p:nvPr/>
          </p:nvSpPr>
          <p:spPr>
            <a:xfrm>
              <a:off x="-1678" y="6263"/>
              <a:ext cx="2102196" cy="1980863"/>
            </a:xfrm>
            <a:custGeom>
              <a:avLst/>
              <a:gdLst/>
              <a:ahLst/>
              <a:cxnLst/>
              <a:rect l="l" t="t" r="r" b="b"/>
              <a:pathLst>
                <a:path w="2102196" h="1980863">
                  <a:moveTo>
                    <a:pt x="227992" y="659090"/>
                  </a:moveTo>
                  <a:cubicBezTo>
                    <a:pt x="227992" y="669885"/>
                    <a:pt x="219610" y="678775"/>
                    <a:pt x="208815" y="679283"/>
                  </a:cubicBezTo>
                  <a:cubicBezTo>
                    <a:pt x="198020" y="679791"/>
                    <a:pt x="188749" y="671917"/>
                    <a:pt x="187606" y="661249"/>
                  </a:cubicBezTo>
                  <a:cubicBezTo>
                    <a:pt x="170461" y="499451"/>
                    <a:pt x="226468" y="337526"/>
                    <a:pt x="334926" y="244816"/>
                  </a:cubicBezTo>
                  <a:cubicBezTo>
                    <a:pt x="444527" y="151217"/>
                    <a:pt x="587529" y="145756"/>
                    <a:pt x="701448" y="231354"/>
                  </a:cubicBezTo>
                  <a:lnTo>
                    <a:pt x="689256" y="247483"/>
                  </a:lnTo>
                  <a:lnTo>
                    <a:pt x="669317" y="247483"/>
                  </a:lnTo>
                  <a:cubicBezTo>
                    <a:pt x="669317" y="244816"/>
                    <a:pt x="669825" y="242149"/>
                    <a:pt x="670841" y="239736"/>
                  </a:cubicBezTo>
                  <a:cubicBezTo>
                    <a:pt x="710465" y="144105"/>
                    <a:pt x="783998" y="75525"/>
                    <a:pt x="871501" y="58253"/>
                  </a:cubicBezTo>
                  <a:lnTo>
                    <a:pt x="875438" y="78065"/>
                  </a:lnTo>
                  <a:lnTo>
                    <a:pt x="871501" y="58253"/>
                  </a:lnTo>
                  <a:cubicBezTo>
                    <a:pt x="959512" y="40854"/>
                    <a:pt x="1047142" y="78319"/>
                    <a:pt x="1108229" y="155535"/>
                  </a:cubicBezTo>
                  <a:cubicBezTo>
                    <a:pt x="1111023" y="159091"/>
                    <a:pt x="1112547" y="163536"/>
                    <a:pt x="1112547" y="168108"/>
                  </a:cubicBezTo>
                  <a:lnTo>
                    <a:pt x="1092354" y="168108"/>
                  </a:lnTo>
                  <a:lnTo>
                    <a:pt x="1073558" y="160742"/>
                  </a:lnTo>
                  <a:cubicBezTo>
                    <a:pt x="1107594" y="73112"/>
                    <a:pt x="1175793" y="11263"/>
                    <a:pt x="1256438" y="1357"/>
                  </a:cubicBezTo>
                  <a:lnTo>
                    <a:pt x="1258978" y="21423"/>
                  </a:lnTo>
                  <a:lnTo>
                    <a:pt x="1256438" y="1357"/>
                  </a:lnTo>
                  <a:cubicBezTo>
                    <a:pt x="1337591" y="-8549"/>
                    <a:pt x="1414553" y="36409"/>
                    <a:pt x="1461289" y="115022"/>
                  </a:cubicBezTo>
                  <a:lnTo>
                    <a:pt x="1443890" y="125309"/>
                  </a:lnTo>
                  <a:lnTo>
                    <a:pt x="1443890" y="105116"/>
                  </a:lnTo>
                  <a:lnTo>
                    <a:pt x="1443890" y="125309"/>
                  </a:lnTo>
                  <a:lnTo>
                    <a:pt x="1426999" y="114133"/>
                  </a:lnTo>
                  <a:cubicBezTo>
                    <a:pt x="1488975" y="20534"/>
                    <a:pt x="1590194" y="-21630"/>
                    <a:pt x="1687095" y="11644"/>
                  </a:cubicBezTo>
                  <a:cubicBezTo>
                    <a:pt x="1782726" y="44537"/>
                    <a:pt x="1851687" y="143343"/>
                    <a:pt x="1868324" y="261453"/>
                  </a:cubicBezTo>
                  <a:lnTo>
                    <a:pt x="1848258" y="264247"/>
                  </a:lnTo>
                  <a:lnTo>
                    <a:pt x="1828065" y="264247"/>
                  </a:lnTo>
                  <a:cubicBezTo>
                    <a:pt x="1828065" y="257643"/>
                    <a:pt x="1831240" y="251547"/>
                    <a:pt x="1836574" y="247737"/>
                  </a:cubicBezTo>
                  <a:cubicBezTo>
                    <a:pt x="1841908" y="243927"/>
                    <a:pt x="1848766" y="243038"/>
                    <a:pt x="1854989" y="245197"/>
                  </a:cubicBezTo>
                  <a:cubicBezTo>
                    <a:pt x="1932840" y="272375"/>
                    <a:pt x="1995705" y="340828"/>
                    <a:pt x="2029360" y="430236"/>
                  </a:cubicBezTo>
                  <a:lnTo>
                    <a:pt x="2010437" y="437348"/>
                  </a:lnTo>
                  <a:lnTo>
                    <a:pt x="2029360" y="430236"/>
                  </a:lnTo>
                  <a:cubicBezTo>
                    <a:pt x="2063015" y="519771"/>
                    <a:pt x="2064793" y="623276"/>
                    <a:pt x="2034313" y="714462"/>
                  </a:cubicBezTo>
                  <a:lnTo>
                    <a:pt x="2015136" y="708112"/>
                  </a:lnTo>
                  <a:lnTo>
                    <a:pt x="2032535" y="697698"/>
                  </a:lnTo>
                  <a:cubicBezTo>
                    <a:pt x="2105560" y="819618"/>
                    <a:pt x="2122324" y="981162"/>
                    <a:pt x="2077366" y="1122513"/>
                  </a:cubicBezTo>
                  <a:lnTo>
                    <a:pt x="2058062" y="1116417"/>
                  </a:lnTo>
                  <a:lnTo>
                    <a:pt x="2077366" y="1122513"/>
                  </a:lnTo>
                  <a:cubicBezTo>
                    <a:pt x="2032408" y="1263864"/>
                    <a:pt x="1931189" y="1367369"/>
                    <a:pt x="1808380" y="1389848"/>
                  </a:cubicBezTo>
                  <a:lnTo>
                    <a:pt x="1804697" y="1369909"/>
                  </a:lnTo>
                  <a:lnTo>
                    <a:pt x="1824890" y="1370036"/>
                  </a:lnTo>
                  <a:cubicBezTo>
                    <a:pt x="1824001" y="1503005"/>
                    <a:pt x="1767232" y="1627084"/>
                    <a:pt x="1673379" y="1693124"/>
                  </a:cubicBezTo>
                  <a:cubicBezTo>
                    <a:pt x="1578383" y="1759926"/>
                    <a:pt x="1461924" y="1755608"/>
                    <a:pt x="1370357" y="1682456"/>
                  </a:cubicBezTo>
                  <a:lnTo>
                    <a:pt x="1382930" y="1666708"/>
                  </a:lnTo>
                  <a:lnTo>
                    <a:pt x="1402615" y="1671407"/>
                  </a:lnTo>
                  <a:cubicBezTo>
                    <a:pt x="1365277" y="1829903"/>
                    <a:pt x="1259105" y="1950553"/>
                    <a:pt x="1126009" y="1975953"/>
                  </a:cubicBezTo>
                  <a:lnTo>
                    <a:pt x="1122199" y="1956141"/>
                  </a:lnTo>
                  <a:lnTo>
                    <a:pt x="1126009" y="1975953"/>
                  </a:lnTo>
                  <a:cubicBezTo>
                    <a:pt x="992024" y="2001607"/>
                    <a:pt x="861595" y="1925026"/>
                    <a:pt x="789332" y="1786088"/>
                  </a:cubicBezTo>
                  <a:lnTo>
                    <a:pt x="807239" y="1776817"/>
                  </a:lnTo>
                  <a:lnTo>
                    <a:pt x="819558" y="1792819"/>
                  </a:lnTo>
                  <a:cubicBezTo>
                    <a:pt x="729769" y="1862161"/>
                    <a:pt x="621057" y="1882735"/>
                    <a:pt x="518441" y="1848445"/>
                  </a:cubicBezTo>
                  <a:lnTo>
                    <a:pt x="524918" y="1829268"/>
                  </a:lnTo>
                  <a:lnTo>
                    <a:pt x="518441" y="1848445"/>
                  </a:lnTo>
                  <a:cubicBezTo>
                    <a:pt x="416333" y="1814282"/>
                    <a:pt x="330735" y="1729192"/>
                    <a:pt x="279808" y="1614765"/>
                  </a:cubicBezTo>
                  <a:cubicBezTo>
                    <a:pt x="277014" y="1608542"/>
                    <a:pt x="277649" y="1601303"/>
                    <a:pt x="281332" y="1595461"/>
                  </a:cubicBezTo>
                  <a:cubicBezTo>
                    <a:pt x="285015" y="1589619"/>
                    <a:pt x="291492" y="1586190"/>
                    <a:pt x="298350" y="1586190"/>
                  </a:cubicBezTo>
                  <a:cubicBezTo>
                    <a:pt x="308891" y="1586190"/>
                    <a:pt x="317781" y="1594318"/>
                    <a:pt x="318543" y="1604859"/>
                  </a:cubicBezTo>
                  <a:cubicBezTo>
                    <a:pt x="319305" y="1615400"/>
                    <a:pt x="311812" y="1624798"/>
                    <a:pt x="301398" y="1626322"/>
                  </a:cubicBezTo>
                  <a:cubicBezTo>
                    <a:pt x="202846" y="1641054"/>
                    <a:pt x="111533" y="1575268"/>
                    <a:pt x="69877" y="1469604"/>
                  </a:cubicBezTo>
                  <a:lnTo>
                    <a:pt x="88673" y="1462111"/>
                  </a:lnTo>
                  <a:lnTo>
                    <a:pt x="69877" y="1469604"/>
                  </a:lnTo>
                  <a:cubicBezTo>
                    <a:pt x="28348" y="1364194"/>
                    <a:pt x="42318" y="1236432"/>
                    <a:pt x="106326" y="1149056"/>
                  </a:cubicBezTo>
                  <a:cubicBezTo>
                    <a:pt x="110136" y="1143849"/>
                    <a:pt x="116105" y="1140801"/>
                    <a:pt x="122582" y="1140801"/>
                  </a:cubicBezTo>
                  <a:cubicBezTo>
                    <a:pt x="129059" y="1140801"/>
                    <a:pt x="135028" y="1143722"/>
                    <a:pt x="138838" y="1148929"/>
                  </a:cubicBezTo>
                  <a:cubicBezTo>
                    <a:pt x="144934" y="1156930"/>
                    <a:pt x="144045" y="1168233"/>
                    <a:pt x="136933" y="1175345"/>
                  </a:cubicBezTo>
                  <a:cubicBezTo>
                    <a:pt x="129821" y="1182457"/>
                    <a:pt x="118518" y="1183219"/>
                    <a:pt x="110517" y="1177123"/>
                  </a:cubicBezTo>
                  <a:cubicBezTo>
                    <a:pt x="25935" y="1113242"/>
                    <a:pt x="-14959" y="989290"/>
                    <a:pt x="4980" y="870672"/>
                  </a:cubicBezTo>
                  <a:lnTo>
                    <a:pt x="24919" y="873974"/>
                  </a:lnTo>
                  <a:lnTo>
                    <a:pt x="4980" y="870672"/>
                  </a:lnTo>
                  <a:cubicBezTo>
                    <a:pt x="24919" y="752181"/>
                    <a:pt x="102770" y="658455"/>
                    <a:pt x="203481" y="644993"/>
                  </a:cubicBezTo>
                  <a:lnTo>
                    <a:pt x="206148" y="665059"/>
                  </a:lnTo>
                  <a:lnTo>
                    <a:pt x="186717" y="659471"/>
                  </a:lnTo>
                  <a:lnTo>
                    <a:pt x="188495" y="653375"/>
                  </a:lnTo>
                  <a:cubicBezTo>
                    <a:pt x="191289" y="643723"/>
                    <a:pt x="200814" y="637500"/>
                    <a:pt x="210720" y="638897"/>
                  </a:cubicBezTo>
                  <a:cubicBezTo>
                    <a:pt x="220626" y="640294"/>
                    <a:pt x="228119" y="648803"/>
                    <a:pt x="228119" y="658963"/>
                  </a:cubicBezTo>
                  <a:moveTo>
                    <a:pt x="187733" y="658963"/>
                  </a:moveTo>
                  <a:lnTo>
                    <a:pt x="207926" y="658963"/>
                  </a:lnTo>
                  <a:lnTo>
                    <a:pt x="227357" y="664551"/>
                  </a:lnTo>
                  <a:lnTo>
                    <a:pt x="225579" y="670647"/>
                  </a:lnTo>
                  <a:cubicBezTo>
                    <a:pt x="223420" y="678394"/>
                    <a:pt x="216816" y="684109"/>
                    <a:pt x="208815" y="685125"/>
                  </a:cubicBezTo>
                  <a:cubicBezTo>
                    <a:pt x="131218" y="695412"/>
                    <a:pt x="62892" y="770215"/>
                    <a:pt x="44985" y="877403"/>
                  </a:cubicBezTo>
                  <a:cubicBezTo>
                    <a:pt x="26951" y="984337"/>
                    <a:pt x="64924" y="1091906"/>
                    <a:pt x="135028" y="1144738"/>
                  </a:cubicBezTo>
                  <a:lnTo>
                    <a:pt x="122836" y="1160867"/>
                  </a:lnTo>
                  <a:lnTo>
                    <a:pt x="106707" y="1173059"/>
                  </a:lnTo>
                  <a:lnTo>
                    <a:pt x="122836" y="1160867"/>
                  </a:lnTo>
                  <a:lnTo>
                    <a:pt x="139092" y="1172805"/>
                  </a:lnTo>
                  <a:cubicBezTo>
                    <a:pt x="83847" y="1248243"/>
                    <a:pt x="70893" y="1361146"/>
                    <a:pt x="107850" y="1454745"/>
                  </a:cubicBezTo>
                  <a:cubicBezTo>
                    <a:pt x="144807" y="1548344"/>
                    <a:pt x="221007" y="1597493"/>
                    <a:pt x="295810" y="1586317"/>
                  </a:cubicBezTo>
                  <a:lnTo>
                    <a:pt x="298858" y="1606256"/>
                  </a:lnTo>
                  <a:lnTo>
                    <a:pt x="298858" y="1626449"/>
                  </a:lnTo>
                  <a:lnTo>
                    <a:pt x="298858" y="1606256"/>
                  </a:lnTo>
                  <a:lnTo>
                    <a:pt x="317273" y="1598001"/>
                  </a:lnTo>
                  <a:cubicBezTo>
                    <a:pt x="364644" y="1704300"/>
                    <a:pt x="442495" y="1779865"/>
                    <a:pt x="531776" y="1809837"/>
                  </a:cubicBezTo>
                  <a:cubicBezTo>
                    <a:pt x="620676" y="1839555"/>
                    <a:pt x="715418" y="1822410"/>
                    <a:pt x="795301" y="1760561"/>
                  </a:cubicBezTo>
                  <a:cubicBezTo>
                    <a:pt x="800000" y="1756878"/>
                    <a:pt x="806223" y="1755481"/>
                    <a:pt x="812065" y="1756751"/>
                  </a:cubicBezTo>
                  <a:cubicBezTo>
                    <a:pt x="817907" y="1758021"/>
                    <a:pt x="822860" y="1761831"/>
                    <a:pt x="825654" y="1767165"/>
                  </a:cubicBezTo>
                  <a:cubicBezTo>
                    <a:pt x="891821" y="1894292"/>
                    <a:pt x="1006629" y="1957411"/>
                    <a:pt x="1118770" y="1935948"/>
                  </a:cubicBezTo>
                  <a:cubicBezTo>
                    <a:pt x="1231927" y="1914358"/>
                    <a:pt x="1328828" y="1809583"/>
                    <a:pt x="1363626" y="1661882"/>
                  </a:cubicBezTo>
                  <a:cubicBezTo>
                    <a:pt x="1365277" y="1655151"/>
                    <a:pt x="1370103" y="1649690"/>
                    <a:pt x="1376707" y="1647404"/>
                  </a:cubicBezTo>
                  <a:cubicBezTo>
                    <a:pt x="1383311" y="1645118"/>
                    <a:pt x="1390550" y="1646388"/>
                    <a:pt x="1395884" y="1650706"/>
                  </a:cubicBezTo>
                  <a:cubicBezTo>
                    <a:pt x="1473608" y="1712936"/>
                    <a:pt x="1570382" y="1716238"/>
                    <a:pt x="1650392" y="1659977"/>
                  </a:cubicBezTo>
                  <a:lnTo>
                    <a:pt x="1662076" y="1676487"/>
                  </a:lnTo>
                  <a:lnTo>
                    <a:pt x="1650392" y="1659977"/>
                  </a:lnTo>
                  <a:cubicBezTo>
                    <a:pt x="1731418" y="1602954"/>
                    <a:pt x="1783996" y="1492464"/>
                    <a:pt x="1784758" y="1369655"/>
                  </a:cubicBezTo>
                  <a:cubicBezTo>
                    <a:pt x="1784758" y="1360003"/>
                    <a:pt x="1791743" y="1351621"/>
                    <a:pt x="1801395" y="1349843"/>
                  </a:cubicBezTo>
                  <a:cubicBezTo>
                    <a:pt x="1905789" y="1330666"/>
                    <a:pt x="1997483" y="1241131"/>
                    <a:pt x="2039139" y="1110067"/>
                  </a:cubicBezTo>
                  <a:cubicBezTo>
                    <a:pt x="2080795" y="979003"/>
                    <a:pt x="2064920" y="829651"/>
                    <a:pt x="1998118" y="718272"/>
                  </a:cubicBezTo>
                  <a:cubicBezTo>
                    <a:pt x="1995070" y="713192"/>
                    <a:pt x="1994435" y="707096"/>
                    <a:pt x="1996340" y="701508"/>
                  </a:cubicBezTo>
                  <a:cubicBezTo>
                    <a:pt x="2023899" y="618958"/>
                    <a:pt x="2022248" y="525105"/>
                    <a:pt x="1991895" y="444333"/>
                  </a:cubicBezTo>
                  <a:cubicBezTo>
                    <a:pt x="1961542" y="363561"/>
                    <a:pt x="1906170" y="305649"/>
                    <a:pt x="1842035" y="283297"/>
                  </a:cubicBezTo>
                  <a:lnTo>
                    <a:pt x="1848766" y="264247"/>
                  </a:lnTo>
                  <a:lnTo>
                    <a:pt x="1868959" y="264247"/>
                  </a:lnTo>
                  <a:cubicBezTo>
                    <a:pt x="1868959" y="274915"/>
                    <a:pt x="1860704" y="283678"/>
                    <a:pt x="1850163" y="284440"/>
                  </a:cubicBezTo>
                  <a:cubicBezTo>
                    <a:pt x="1839622" y="285202"/>
                    <a:pt x="1830224" y="277582"/>
                    <a:pt x="1828700" y="267041"/>
                  </a:cubicBezTo>
                  <a:cubicBezTo>
                    <a:pt x="1813587" y="159599"/>
                    <a:pt x="1751865" y="76541"/>
                    <a:pt x="1674395" y="49871"/>
                  </a:cubicBezTo>
                  <a:lnTo>
                    <a:pt x="1680999" y="30694"/>
                  </a:lnTo>
                  <a:lnTo>
                    <a:pt x="1674395" y="49871"/>
                  </a:lnTo>
                  <a:cubicBezTo>
                    <a:pt x="1598195" y="23709"/>
                    <a:pt x="1515010" y="55078"/>
                    <a:pt x="1461162" y="136358"/>
                  </a:cubicBezTo>
                  <a:cubicBezTo>
                    <a:pt x="1457479" y="142073"/>
                    <a:pt x="1451129" y="145375"/>
                    <a:pt x="1444271" y="145375"/>
                  </a:cubicBezTo>
                  <a:cubicBezTo>
                    <a:pt x="1437159" y="145375"/>
                    <a:pt x="1430555" y="141565"/>
                    <a:pt x="1426872" y="135469"/>
                  </a:cubicBezTo>
                  <a:cubicBezTo>
                    <a:pt x="1386486" y="67524"/>
                    <a:pt x="1323494" y="33869"/>
                    <a:pt x="1261645" y="41362"/>
                  </a:cubicBezTo>
                  <a:cubicBezTo>
                    <a:pt x="1199288" y="48982"/>
                    <a:pt x="1141630" y="97750"/>
                    <a:pt x="1111531" y="175220"/>
                  </a:cubicBezTo>
                  <a:cubicBezTo>
                    <a:pt x="1107975" y="184237"/>
                    <a:pt x="1098577" y="189571"/>
                    <a:pt x="1088925" y="187793"/>
                  </a:cubicBezTo>
                  <a:cubicBezTo>
                    <a:pt x="1079273" y="186015"/>
                    <a:pt x="1072415" y="177633"/>
                    <a:pt x="1072415" y="167854"/>
                  </a:cubicBezTo>
                  <a:lnTo>
                    <a:pt x="1092608" y="167854"/>
                  </a:lnTo>
                  <a:lnTo>
                    <a:pt x="1076733" y="180427"/>
                  </a:lnTo>
                  <a:cubicBezTo>
                    <a:pt x="1023393" y="113117"/>
                    <a:pt x="950241" y="83780"/>
                    <a:pt x="879502" y="97750"/>
                  </a:cubicBezTo>
                  <a:cubicBezTo>
                    <a:pt x="808128" y="111974"/>
                    <a:pt x="743866" y="168997"/>
                    <a:pt x="708179" y="255230"/>
                  </a:cubicBezTo>
                  <a:lnTo>
                    <a:pt x="689510" y="247483"/>
                  </a:lnTo>
                  <a:lnTo>
                    <a:pt x="709703" y="247483"/>
                  </a:lnTo>
                  <a:cubicBezTo>
                    <a:pt x="709703" y="255103"/>
                    <a:pt x="705385" y="262088"/>
                    <a:pt x="698527" y="265517"/>
                  </a:cubicBezTo>
                  <a:cubicBezTo>
                    <a:pt x="691669" y="268946"/>
                    <a:pt x="683414" y="268184"/>
                    <a:pt x="677318" y="263612"/>
                  </a:cubicBezTo>
                  <a:cubicBezTo>
                    <a:pt x="578766" y="189571"/>
                    <a:pt x="456719" y="194016"/>
                    <a:pt x="361342" y="275550"/>
                  </a:cubicBezTo>
                  <a:lnTo>
                    <a:pt x="348261" y="260183"/>
                  </a:lnTo>
                  <a:lnTo>
                    <a:pt x="361342" y="275550"/>
                  </a:lnTo>
                  <a:cubicBezTo>
                    <a:pt x="264822" y="357973"/>
                    <a:pt x="211863" y="505801"/>
                    <a:pt x="227865" y="656931"/>
                  </a:cubicBezTo>
                  <a:lnTo>
                    <a:pt x="207799" y="659090"/>
                  </a:lnTo>
                  <a:lnTo>
                    <a:pt x="187606" y="65909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787908" y="1248283"/>
              <a:ext cx="148336" cy="148082"/>
            </a:xfrm>
            <a:custGeom>
              <a:avLst/>
              <a:gdLst/>
              <a:ahLst/>
              <a:cxnLst/>
              <a:rect l="l" t="t" r="r" b="b"/>
              <a:pathLst>
                <a:path w="148336" h="148082">
                  <a:moveTo>
                    <a:pt x="148336" y="74041"/>
                  </a:moveTo>
                  <a:cubicBezTo>
                    <a:pt x="148336" y="114935"/>
                    <a:pt x="115062" y="148082"/>
                    <a:pt x="74168" y="148082"/>
                  </a:cubicBezTo>
                  <a:lnTo>
                    <a:pt x="74168" y="127889"/>
                  </a:lnTo>
                  <a:lnTo>
                    <a:pt x="74168" y="148082"/>
                  </a:lnTo>
                  <a:cubicBezTo>
                    <a:pt x="33274" y="148082"/>
                    <a:pt x="0" y="114935"/>
                    <a:pt x="0" y="74041"/>
                  </a:cubicBezTo>
                  <a:lnTo>
                    <a:pt x="20193" y="74041"/>
                  </a:lnTo>
                  <a:lnTo>
                    <a:pt x="0" y="74041"/>
                  </a:lnTo>
                  <a:cubicBezTo>
                    <a:pt x="0" y="33147"/>
                    <a:pt x="33274" y="0"/>
                    <a:pt x="74168" y="0"/>
                  </a:cubicBezTo>
                  <a:lnTo>
                    <a:pt x="74168" y="20193"/>
                  </a:lnTo>
                  <a:lnTo>
                    <a:pt x="74168" y="0"/>
                  </a:lnTo>
                  <a:cubicBezTo>
                    <a:pt x="115062" y="0"/>
                    <a:pt x="148336" y="33147"/>
                    <a:pt x="148336" y="74041"/>
                  </a:cubicBezTo>
                  <a:lnTo>
                    <a:pt x="128143" y="74041"/>
                  </a:lnTo>
                  <a:lnTo>
                    <a:pt x="148336" y="74041"/>
                  </a:lnTo>
                  <a:moveTo>
                    <a:pt x="107950" y="74041"/>
                  </a:moveTo>
                  <a:cubicBezTo>
                    <a:pt x="107950" y="55499"/>
                    <a:pt x="92837" y="40386"/>
                    <a:pt x="74295" y="40386"/>
                  </a:cubicBezTo>
                  <a:cubicBezTo>
                    <a:pt x="55753" y="40386"/>
                    <a:pt x="40640" y="55499"/>
                    <a:pt x="40640" y="74041"/>
                  </a:cubicBezTo>
                  <a:cubicBezTo>
                    <a:pt x="40640" y="92583"/>
                    <a:pt x="55753" y="107696"/>
                    <a:pt x="74295" y="107696"/>
                  </a:cubicBezTo>
                  <a:cubicBezTo>
                    <a:pt x="92837" y="107696"/>
                    <a:pt x="107950" y="92583"/>
                    <a:pt x="107950" y="7404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652907" y="1337564"/>
              <a:ext cx="256286" cy="256032"/>
            </a:xfrm>
            <a:custGeom>
              <a:avLst/>
              <a:gdLst/>
              <a:ahLst/>
              <a:cxnLst/>
              <a:rect l="l" t="t" r="r" b="b"/>
              <a:pathLst>
                <a:path w="256286" h="256032">
                  <a:moveTo>
                    <a:pt x="256286" y="128016"/>
                  </a:moveTo>
                  <a:cubicBezTo>
                    <a:pt x="256286" y="198755"/>
                    <a:pt x="198882" y="256032"/>
                    <a:pt x="128143" y="256032"/>
                  </a:cubicBezTo>
                  <a:lnTo>
                    <a:pt x="128143" y="235839"/>
                  </a:lnTo>
                  <a:lnTo>
                    <a:pt x="128143" y="256032"/>
                  </a:lnTo>
                  <a:cubicBezTo>
                    <a:pt x="57404" y="256032"/>
                    <a:pt x="0" y="198755"/>
                    <a:pt x="0" y="128016"/>
                  </a:cubicBezTo>
                  <a:lnTo>
                    <a:pt x="20193" y="128016"/>
                  </a:lnTo>
                  <a:lnTo>
                    <a:pt x="0" y="128016"/>
                  </a:lnTo>
                  <a:cubicBezTo>
                    <a:pt x="0" y="57277"/>
                    <a:pt x="57404" y="0"/>
                    <a:pt x="128143" y="0"/>
                  </a:cubicBezTo>
                  <a:lnTo>
                    <a:pt x="128143" y="20193"/>
                  </a:lnTo>
                  <a:lnTo>
                    <a:pt x="128143" y="0"/>
                  </a:lnTo>
                  <a:cubicBezTo>
                    <a:pt x="198882" y="0"/>
                    <a:pt x="256286" y="57277"/>
                    <a:pt x="256286" y="128016"/>
                  </a:cubicBezTo>
                  <a:lnTo>
                    <a:pt x="236093" y="128016"/>
                  </a:lnTo>
                  <a:lnTo>
                    <a:pt x="256286" y="128016"/>
                  </a:lnTo>
                  <a:moveTo>
                    <a:pt x="215900" y="128016"/>
                  </a:moveTo>
                  <a:cubicBezTo>
                    <a:pt x="215900" y="79756"/>
                    <a:pt x="176657" y="40513"/>
                    <a:pt x="128270" y="40513"/>
                  </a:cubicBezTo>
                  <a:cubicBezTo>
                    <a:pt x="79883" y="40513"/>
                    <a:pt x="40640" y="79756"/>
                    <a:pt x="40640" y="128016"/>
                  </a:cubicBezTo>
                  <a:cubicBezTo>
                    <a:pt x="40640" y="176276"/>
                    <a:pt x="79883" y="215519"/>
                    <a:pt x="128270" y="215519"/>
                  </a:cubicBezTo>
                  <a:cubicBezTo>
                    <a:pt x="176657" y="215519"/>
                    <a:pt x="215900" y="176276"/>
                    <a:pt x="215900" y="1280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465201" y="1520825"/>
              <a:ext cx="363982" cy="363728"/>
            </a:xfrm>
            <a:custGeom>
              <a:avLst/>
              <a:gdLst/>
              <a:ahLst/>
              <a:cxnLst/>
              <a:rect l="l" t="t" r="r" b="b"/>
              <a:pathLst>
                <a:path w="363982" h="363728">
                  <a:moveTo>
                    <a:pt x="363982" y="181864"/>
                  </a:moveTo>
                  <a:cubicBezTo>
                    <a:pt x="363982" y="282321"/>
                    <a:pt x="282448" y="363728"/>
                    <a:pt x="181991" y="363728"/>
                  </a:cubicBezTo>
                  <a:lnTo>
                    <a:pt x="181991" y="343535"/>
                  </a:lnTo>
                  <a:lnTo>
                    <a:pt x="181991" y="363728"/>
                  </a:lnTo>
                  <a:cubicBezTo>
                    <a:pt x="81534" y="363728"/>
                    <a:pt x="0" y="282321"/>
                    <a:pt x="0" y="181864"/>
                  </a:cubicBezTo>
                  <a:lnTo>
                    <a:pt x="20193" y="181864"/>
                  </a:lnTo>
                  <a:lnTo>
                    <a:pt x="0" y="181864"/>
                  </a:lnTo>
                  <a:cubicBezTo>
                    <a:pt x="0" y="81407"/>
                    <a:pt x="81534" y="0"/>
                    <a:pt x="181991" y="0"/>
                  </a:cubicBezTo>
                  <a:lnTo>
                    <a:pt x="181991" y="20193"/>
                  </a:lnTo>
                  <a:lnTo>
                    <a:pt x="181991" y="0"/>
                  </a:lnTo>
                  <a:cubicBezTo>
                    <a:pt x="282448" y="0"/>
                    <a:pt x="363982" y="81407"/>
                    <a:pt x="363982" y="181864"/>
                  </a:cubicBezTo>
                  <a:lnTo>
                    <a:pt x="343789" y="181864"/>
                  </a:lnTo>
                  <a:lnTo>
                    <a:pt x="363982" y="181864"/>
                  </a:lnTo>
                  <a:moveTo>
                    <a:pt x="323596" y="181864"/>
                  </a:moveTo>
                  <a:cubicBezTo>
                    <a:pt x="323596" y="103759"/>
                    <a:pt x="260223" y="40513"/>
                    <a:pt x="181991" y="40513"/>
                  </a:cubicBezTo>
                  <a:cubicBezTo>
                    <a:pt x="103759" y="40513"/>
                    <a:pt x="40386" y="103886"/>
                    <a:pt x="40386" y="181864"/>
                  </a:cubicBezTo>
                  <a:cubicBezTo>
                    <a:pt x="40386" y="259842"/>
                    <a:pt x="103759" y="323215"/>
                    <a:pt x="181991" y="323215"/>
                  </a:cubicBezTo>
                  <a:cubicBezTo>
                    <a:pt x="260223" y="323215"/>
                    <a:pt x="323596" y="259842"/>
                    <a:pt x="323596" y="18186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110998" y="119634"/>
              <a:ext cx="1890649" cy="1584198"/>
            </a:xfrm>
            <a:custGeom>
              <a:avLst/>
              <a:gdLst/>
              <a:ahLst/>
              <a:cxnLst/>
              <a:rect l="l" t="t" r="r" b="b"/>
              <a:pathLst>
                <a:path w="1890649" h="1584198">
                  <a:moveTo>
                    <a:pt x="135001" y="1095883"/>
                  </a:moveTo>
                  <a:cubicBezTo>
                    <a:pt x="87376" y="1100709"/>
                    <a:pt x="40259" y="1086485"/>
                    <a:pt x="0" y="1056132"/>
                  </a:cubicBezTo>
                  <a:lnTo>
                    <a:pt x="24384" y="1023874"/>
                  </a:lnTo>
                  <a:cubicBezTo>
                    <a:pt x="57150" y="1048639"/>
                    <a:pt x="94234" y="1059307"/>
                    <a:pt x="130937" y="1055624"/>
                  </a:cubicBezTo>
                  <a:close/>
                  <a:moveTo>
                    <a:pt x="235458" y="1447292"/>
                  </a:moveTo>
                  <a:lnTo>
                    <a:pt x="235458" y="1427099"/>
                  </a:lnTo>
                  <a:lnTo>
                    <a:pt x="244602" y="1445133"/>
                  </a:lnTo>
                  <a:cubicBezTo>
                    <a:pt x="225806" y="1454785"/>
                    <a:pt x="205994" y="1461135"/>
                    <a:pt x="185547" y="1464183"/>
                  </a:cubicBezTo>
                  <a:lnTo>
                    <a:pt x="179578" y="1424178"/>
                  </a:lnTo>
                  <a:cubicBezTo>
                    <a:pt x="195453" y="1421765"/>
                    <a:pt x="211201" y="1416685"/>
                    <a:pt x="226187" y="1409065"/>
                  </a:cubicBezTo>
                  <a:cubicBezTo>
                    <a:pt x="228981" y="1407668"/>
                    <a:pt x="232156" y="1406906"/>
                    <a:pt x="235331" y="1406906"/>
                  </a:cubicBezTo>
                  <a:close/>
                  <a:moveTo>
                    <a:pt x="672592" y="1584198"/>
                  </a:moveTo>
                  <a:cubicBezTo>
                    <a:pt x="659257" y="1558544"/>
                    <a:pt x="648081" y="1531239"/>
                    <a:pt x="639318" y="1502664"/>
                  </a:cubicBezTo>
                  <a:lnTo>
                    <a:pt x="677926" y="1490853"/>
                  </a:lnTo>
                  <a:cubicBezTo>
                    <a:pt x="686054" y="1517142"/>
                    <a:pt x="696214" y="1542161"/>
                    <a:pt x="708406" y="1565529"/>
                  </a:cubicBezTo>
                  <a:close/>
                  <a:moveTo>
                    <a:pt x="1335151" y="1362710"/>
                  </a:moveTo>
                  <a:cubicBezTo>
                    <a:pt x="1333246" y="1392936"/>
                    <a:pt x="1328801" y="1422781"/>
                    <a:pt x="1321943" y="1451737"/>
                  </a:cubicBezTo>
                  <a:lnTo>
                    <a:pt x="1282573" y="1442466"/>
                  </a:lnTo>
                  <a:cubicBezTo>
                    <a:pt x="1288923" y="1415669"/>
                    <a:pt x="1292987" y="1388110"/>
                    <a:pt x="1294765" y="1360043"/>
                  </a:cubicBezTo>
                  <a:close/>
                  <a:moveTo>
                    <a:pt x="1537970" y="811911"/>
                  </a:moveTo>
                  <a:cubicBezTo>
                    <a:pt x="1640840" y="876046"/>
                    <a:pt x="1703324" y="1008126"/>
                    <a:pt x="1702435" y="1149604"/>
                  </a:cubicBezTo>
                  <a:lnTo>
                    <a:pt x="1662049" y="1149350"/>
                  </a:lnTo>
                  <a:cubicBezTo>
                    <a:pt x="1662811" y="1018540"/>
                    <a:pt x="1604899" y="901319"/>
                    <a:pt x="1516634" y="846328"/>
                  </a:cubicBezTo>
                  <a:close/>
                  <a:moveTo>
                    <a:pt x="1890649" y="528701"/>
                  </a:moveTo>
                  <a:cubicBezTo>
                    <a:pt x="1874393" y="577469"/>
                    <a:pt x="1849374" y="621157"/>
                    <a:pt x="1817370" y="656082"/>
                  </a:cubicBezTo>
                  <a:lnTo>
                    <a:pt x="1787525" y="628777"/>
                  </a:lnTo>
                  <a:cubicBezTo>
                    <a:pt x="1815338" y="598424"/>
                    <a:pt x="1837563" y="559816"/>
                    <a:pt x="1852295" y="515874"/>
                  </a:cubicBezTo>
                  <a:close/>
                  <a:moveTo>
                    <a:pt x="1756029" y="141351"/>
                  </a:moveTo>
                  <a:cubicBezTo>
                    <a:pt x="1758823" y="161036"/>
                    <a:pt x="1760093" y="181102"/>
                    <a:pt x="1759839" y="201168"/>
                  </a:cubicBezTo>
                  <a:lnTo>
                    <a:pt x="1719453" y="200660"/>
                  </a:lnTo>
                  <a:cubicBezTo>
                    <a:pt x="1719707" y="182626"/>
                    <a:pt x="1718437" y="164719"/>
                    <a:pt x="1716024" y="146939"/>
                  </a:cubicBezTo>
                  <a:close/>
                  <a:moveTo>
                    <a:pt x="1236091" y="76962"/>
                  </a:moveTo>
                  <a:cubicBezTo>
                    <a:pt x="1245616" y="49276"/>
                    <a:pt x="1258316" y="23368"/>
                    <a:pt x="1273683" y="0"/>
                  </a:cubicBezTo>
                  <a:lnTo>
                    <a:pt x="1307338" y="22352"/>
                  </a:lnTo>
                  <a:cubicBezTo>
                    <a:pt x="1293876" y="42672"/>
                    <a:pt x="1282700" y="65405"/>
                    <a:pt x="1274191" y="90043"/>
                  </a:cubicBezTo>
                  <a:close/>
                  <a:moveTo>
                    <a:pt x="942721" y="127762"/>
                  </a:moveTo>
                  <a:cubicBezTo>
                    <a:pt x="946658" y="104775"/>
                    <a:pt x="952754" y="82550"/>
                    <a:pt x="960882" y="61468"/>
                  </a:cubicBezTo>
                  <a:lnTo>
                    <a:pt x="998601" y="76073"/>
                  </a:lnTo>
                  <a:cubicBezTo>
                    <a:pt x="991362" y="94615"/>
                    <a:pt x="986028" y="114173"/>
                    <a:pt x="982599" y="134493"/>
                  </a:cubicBezTo>
                  <a:close/>
                  <a:moveTo>
                    <a:pt x="596773" y="133731"/>
                  </a:moveTo>
                  <a:lnTo>
                    <a:pt x="576580" y="133731"/>
                  </a:lnTo>
                  <a:lnTo>
                    <a:pt x="588772" y="117602"/>
                  </a:lnTo>
                  <a:cubicBezTo>
                    <a:pt x="612648" y="135509"/>
                    <a:pt x="634746" y="157099"/>
                    <a:pt x="654431" y="181610"/>
                  </a:cubicBezTo>
                  <a:lnTo>
                    <a:pt x="622808" y="206883"/>
                  </a:lnTo>
                  <a:cubicBezTo>
                    <a:pt x="605155" y="184785"/>
                    <a:pt x="585597" y="165735"/>
                    <a:pt x="564515" y="149860"/>
                  </a:cubicBezTo>
                  <a:cubicBezTo>
                    <a:pt x="559435" y="146050"/>
                    <a:pt x="556387" y="140081"/>
                    <a:pt x="556387" y="133731"/>
                  </a:cubicBezTo>
                  <a:close/>
                  <a:moveTo>
                    <a:pt x="87884" y="618490"/>
                  </a:moveTo>
                  <a:cubicBezTo>
                    <a:pt x="87122" y="617093"/>
                    <a:pt x="86614" y="615569"/>
                    <a:pt x="86233" y="614045"/>
                  </a:cubicBezTo>
                  <a:cubicBezTo>
                    <a:pt x="81153" y="592328"/>
                    <a:pt x="77343" y="570230"/>
                    <a:pt x="74930" y="547878"/>
                  </a:cubicBezTo>
                  <a:lnTo>
                    <a:pt x="115189" y="543560"/>
                  </a:lnTo>
                  <a:cubicBezTo>
                    <a:pt x="117348" y="564261"/>
                    <a:pt x="120904" y="584708"/>
                    <a:pt x="125603" y="604774"/>
                  </a:cubicBezTo>
                  <a:lnTo>
                    <a:pt x="105918" y="609473"/>
                  </a:lnTo>
                  <a:lnTo>
                    <a:pt x="123952" y="6004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/>
          <p:nvPr/>
        </p:nvGrpSpPr>
        <p:grpSpPr>
          <a:xfrm rot="4225200">
            <a:off x="479422" y="4554817"/>
            <a:ext cx="700802" cy="172412"/>
            <a:chOff x="0" y="0"/>
            <a:chExt cx="934402" cy="229883"/>
          </a:xfrm>
        </p:grpSpPr>
        <p:sp>
          <p:nvSpPr>
            <p:cNvPr id="64" name="Freeform 64"/>
            <p:cNvSpPr/>
            <p:nvPr/>
          </p:nvSpPr>
          <p:spPr>
            <a:xfrm>
              <a:off x="0" y="-21"/>
              <a:ext cx="934339" cy="229891"/>
            </a:xfrm>
            <a:custGeom>
              <a:avLst/>
              <a:gdLst/>
              <a:ahLst/>
              <a:cxnLst/>
              <a:rect l="l" t="t" r="r" b="b"/>
              <a:pathLst>
                <a:path w="934339" h="229891">
                  <a:moveTo>
                    <a:pt x="19431" y="37867"/>
                  </a:moveTo>
                  <a:lnTo>
                    <a:pt x="913257" y="21"/>
                  </a:lnTo>
                  <a:cubicBezTo>
                    <a:pt x="918718" y="-233"/>
                    <a:pt x="924179" y="1799"/>
                    <a:pt x="928116" y="5609"/>
                  </a:cubicBezTo>
                  <a:cubicBezTo>
                    <a:pt x="932053" y="9419"/>
                    <a:pt x="934339" y="14753"/>
                    <a:pt x="934339" y="20214"/>
                  </a:cubicBezTo>
                  <a:lnTo>
                    <a:pt x="934339" y="209698"/>
                  </a:lnTo>
                  <a:cubicBezTo>
                    <a:pt x="934339" y="220874"/>
                    <a:pt x="925322" y="229891"/>
                    <a:pt x="914146" y="229891"/>
                  </a:cubicBezTo>
                  <a:lnTo>
                    <a:pt x="20193" y="229891"/>
                  </a:lnTo>
                  <a:cubicBezTo>
                    <a:pt x="9017" y="229891"/>
                    <a:pt x="0" y="220874"/>
                    <a:pt x="0" y="209698"/>
                  </a:cubicBezTo>
                  <a:lnTo>
                    <a:pt x="0" y="58187"/>
                  </a:lnTo>
                  <a:cubicBezTo>
                    <a:pt x="0" y="47392"/>
                    <a:pt x="8509" y="38502"/>
                    <a:pt x="19431" y="37994"/>
                  </a:cubicBezTo>
                  <a:moveTo>
                    <a:pt x="21082" y="78380"/>
                  </a:moveTo>
                  <a:lnTo>
                    <a:pt x="20193" y="58187"/>
                  </a:lnTo>
                  <a:lnTo>
                    <a:pt x="40386" y="58187"/>
                  </a:lnTo>
                  <a:lnTo>
                    <a:pt x="40386" y="209698"/>
                  </a:lnTo>
                  <a:lnTo>
                    <a:pt x="20193" y="209698"/>
                  </a:lnTo>
                  <a:lnTo>
                    <a:pt x="20193" y="189505"/>
                  </a:lnTo>
                  <a:lnTo>
                    <a:pt x="914146" y="189505"/>
                  </a:lnTo>
                  <a:lnTo>
                    <a:pt x="914146" y="209698"/>
                  </a:lnTo>
                  <a:lnTo>
                    <a:pt x="893953" y="209698"/>
                  </a:lnTo>
                  <a:lnTo>
                    <a:pt x="893953" y="20214"/>
                  </a:lnTo>
                  <a:lnTo>
                    <a:pt x="914146" y="20214"/>
                  </a:lnTo>
                  <a:lnTo>
                    <a:pt x="915035" y="40407"/>
                  </a:lnTo>
                  <a:lnTo>
                    <a:pt x="21082" y="783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5" name="Group 65"/>
          <p:cNvGrpSpPr/>
          <p:nvPr/>
        </p:nvGrpSpPr>
        <p:grpSpPr>
          <a:xfrm rot="-10800000">
            <a:off x="812740" y="4917310"/>
            <a:ext cx="385924" cy="1274883"/>
            <a:chOff x="0" y="0"/>
            <a:chExt cx="514566" cy="1699844"/>
          </a:xfrm>
        </p:grpSpPr>
        <p:sp>
          <p:nvSpPr>
            <p:cNvPr id="66" name="Freeform 66"/>
            <p:cNvSpPr/>
            <p:nvPr/>
          </p:nvSpPr>
          <p:spPr>
            <a:xfrm>
              <a:off x="-22" y="0"/>
              <a:ext cx="514545" cy="1699768"/>
            </a:xfrm>
            <a:custGeom>
              <a:avLst/>
              <a:gdLst/>
              <a:ahLst/>
              <a:cxnLst/>
              <a:rect l="l" t="t" r="r" b="b"/>
              <a:pathLst>
                <a:path w="514545" h="1699768">
                  <a:moveTo>
                    <a:pt x="20215" y="0"/>
                  </a:moveTo>
                  <a:lnTo>
                    <a:pt x="494306" y="0"/>
                  </a:lnTo>
                  <a:cubicBezTo>
                    <a:pt x="499894" y="0"/>
                    <a:pt x="505228" y="2286"/>
                    <a:pt x="509038" y="6350"/>
                  </a:cubicBezTo>
                  <a:cubicBezTo>
                    <a:pt x="512848" y="10414"/>
                    <a:pt x="514880" y="15875"/>
                    <a:pt x="514499" y="21336"/>
                  </a:cubicBezTo>
                  <a:lnTo>
                    <a:pt x="419757" y="1680718"/>
                  </a:lnTo>
                  <a:cubicBezTo>
                    <a:pt x="419122" y="1691386"/>
                    <a:pt x="410232" y="1699768"/>
                    <a:pt x="399564" y="1699768"/>
                  </a:cubicBezTo>
                  <a:lnTo>
                    <a:pt x="115084" y="1699768"/>
                  </a:lnTo>
                  <a:cubicBezTo>
                    <a:pt x="104416" y="1699768"/>
                    <a:pt x="95526" y="1691386"/>
                    <a:pt x="94891" y="1680718"/>
                  </a:cubicBezTo>
                  <a:lnTo>
                    <a:pt x="22" y="21336"/>
                  </a:lnTo>
                  <a:cubicBezTo>
                    <a:pt x="-232" y="15875"/>
                    <a:pt x="1673" y="10414"/>
                    <a:pt x="5483" y="6350"/>
                  </a:cubicBezTo>
                  <a:cubicBezTo>
                    <a:pt x="9293" y="2286"/>
                    <a:pt x="14627" y="0"/>
                    <a:pt x="20215" y="0"/>
                  </a:cubicBezTo>
                  <a:moveTo>
                    <a:pt x="20215" y="40386"/>
                  </a:moveTo>
                  <a:lnTo>
                    <a:pt x="20215" y="20193"/>
                  </a:lnTo>
                  <a:lnTo>
                    <a:pt x="40408" y="19050"/>
                  </a:lnTo>
                  <a:lnTo>
                    <a:pt x="135277" y="1678432"/>
                  </a:lnTo>
                  <a:lnTo>
                    <a:pt x="115084" y="1679575"/>
                  </a:lnTo>
                  <a:lnTo>
                    <a:pt x="115084" y="1659382"/>
                  </a:lnTo>
                  <a:lnTo>
                    <a:pt x="399564" y="1659382"/>
                  </a:lnTo>
                  <a:lnTo>
                    <a:pt x="399564" y="1679575"/>
                  </a:lnTo>
                  <a:lnTo>
                    <a:pt x="379371" y="1678432"/>
                  </a:lnTo>
                  <a:lnTo>
                    <a:pt x="474113" y="19050"/>
                  </a:lnTo>
                  <a:lnTo>
                    <a:pt x="494306" y="20193"/>
                  </a:lnTo>
                  <a:lnTo>
                    <a:pt x="494306" y="40386"/>
                  </a:lnTo>
                  <a:lnTo>
                    <a:pt x="20215" y="403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7" name="Group 67"/>
          <p:cNvGrpSpPr/>
          <p:nvPr/>
        </p:nvGrpSpPr>
        <p:grpSpPr>
          <a:xfrm rot="7152000">
            <a:off x="856126" y="4559808"/>
            <a:ext cx="795652" cy="172803"/>
            <a:chOff x="0" y="0"/>
            <a:chExt cx="1060869" cy="230403"/>
          </a:xfrm>
        </p:grpSpPr>
        <p:sp>
          <p:nvSpPr>
            <p:cNvPr id="68" name="Freeform 68"/>
            <p:cNvSpPr/>
            <p:nvPr/>
          </p:nvSpPr>
          <p:spPr>
            <a:xfrm>
              <a:off x="0" y="-21"/>
              <a:ext cx="1060831" cy="230399"/>
            </a:xfrm>
            <a:custGeom>
              <a:avLst/>
              <a:gdLst/>
              <a:ahLst/>
              <a:cxnLst/>
              <a:rect l="l" t="t" r="r" b="b"/>
              <a:pathLst>
                <a:path w="1060831" h="230399">
                  <a:moveTo>
                    <a:pt x="19431" y="37994"/>
                  </a:moveTo>
                  <a:lnTo>
                    <a:pt x="1039876" y="21"/>
                  </a:lnTo>
                  <a:cubicBezTo>
                    <a:pt x="1045337" y="-233"/>
                    <a:pt x="1050671" y="1799"/>
                    <a:pt x="1054608" y="5609"/>
                  </a:cubicBezTo>
                  <a:cubicBezTo>
                    <a:pt x="1058545" y="9419"/>
                    <a:pt x="1060831" y="14626"/>
                    <a:pt x="1060831" y="20214"/>
                  </a:cubicBezTo>
                  <a:lnTo>
                    <a:pt x="1060831" y="210206"/>
                  </a:lnTo>
                  <a:cubicBezTo>
                    <a:pt x="1060831" y="221382"/>
                    <a:pt x="1051814" y="230399"/>
                    <a:pt x="1040638" y="230399"/>
                  </a:cubicBezTo>
                  <a:lnTo>
                    <a:pt x="20193" y="230399"/>
                  </a:lnTo>
                  <a:cubicBezTo>
                    <a:pt x="9017" y="230399"/>
                    <a:pt x="0" y="221382"/>
                    <a:pt x="0" y="210206"/>
                  </a:cubicBezTo>
                  <a:lnTo>
                    <a:pt x="0" y="58187"/>
                  </a:lnTo>
                  <a:cubicBezTo>
                    <a:pt x="0" y="47265"/>
                    <a:pt x="8636" y="38375"/>
                    <a:pt x="19431" y="37994"/>
                  </a:cubicBezTo>
                  <a:moveTo>
                    <a:pt x="20955" y="78380"/>
                  </a:moveTo>
                  <a:lnTo>
                    <a:pt x="20193" y="58187"/>
                  </a:lnTo>
                  <a:lnTo>
                    <a:pt x="40386" y="58187"/>
                  </a:lnTo>
                  <a:lnTo>
                    <a:pt x="40386" y="210206"/>
                  </a:lnTo>
                  <a:lnTo>
                    <a:pt x="20193" y="210206"/>
                  </a:lnTo>
                  <a:lnTo>
                    <a:pt x="20193" y="190013"/>
                  </a:lnTo>
                  <a:lnTo>
                    <a:pt x="1040638" y="190013"/>
                  </a:lnTo>
                  <a:lnTo>
                    <a:pt x="1040638" y="210206"/>
                  </a:lnTo>
                  <a:lnTo>
                    <a:pt x="1020445" y="210206"/>
                  </a:lnTo>
                  <a:lnTo>
                    <a:pt x="1020445" y="20214"/>
                  </a:lnTo>
                  <a:lnTo>
                    <a:pt x="1040638" y="20214"/>
                  </a:lnTo>
                  <a:lnTo>
                    <a:pt x="1041400" y="40407"/>
                  </a:lnTo>
                  <a:lnTo>
                    <a:pt x="20955" y="785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355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 Bold</vt:lpstr>
      <vt:lpstr>Calibri</vt:lpstr>
      <vt:lpstr>Arial Bold Italics</vt:lpstr>
      <vt:lpstr>Times New Roman</vt:lpstr>
      <vt:lpstr>Arial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vẽ ngôi nhà của bé (4-5 tuổi).ppt</dc:title>
  <dc:creator>A CHUYEN-NT</dc:creator>
  <cp:lastModifiedBy>A CHUYEN-NT</cp:lastModifiedBy>
  <cp:revision>6</cp:revision>
  <dcterms:created xsi:type="dcterms:W3CDTF">2006-08-16T00:00:00Z</dcterms:created>
  <dcterms:modified xsi:type="dcterms:W3CDTF">2026-05-13T07:50:54Z</dcterms:modified>
  <dc:identifier>DAHJhHiIV_Y</dc:identifier>
</cp:coreProperties>
</file>