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MN </a:t>
            </a: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Nghĩa Trung</a:t>
            </a:r>
          </a:p>
        </p:txBody>
      </p:sp>
      <p:sp>
        <p:nvSpPr>
          <p:cNvPr id="4" name="Oval 3"/>
          <p:cNvSpPr/>
          <p:nvPr/>
        </p:nvSpPr>
        <p:spPr>
          <a:xfrm>
            <a:off x="1905000" y="18669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Đinh Thị Nhung</a:t>
            </a: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*Kết 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413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64</cp:revision>
  <dcterms:created xsi:type="dcterms:W3CDTF">2021-09-07T10:29:06Z</dcterms:created>
  <dcterms:modified xsi:type="dcterms:W3CDTF">2026-05-07T09:50:39Z</dcterms:modified>
</cp:coreProperties>
</file>