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81" r:id="rId2"/>
    <p:sldId id="282" r:id="rId3"/>
    <p:sldId id="283" r:id="rId4"/>
    <p:sldId id="259" r:id="rId5"/>
    <p:sldId id="260" r:id="rId6"/>
    <p:sldId id="287" r:id="rId7"/>
    <p:sldId id="288" r:id="rId8"/>
    <p:sldId id="276" r:id="rId9"/>
    <p:sldId id="289" r:id="rId10"/>
    <p:sldId id="285" r:id="rId11"/>
    <p:sldId id="286" r:id="rId12"/>
    <p:sldId id="284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herry Bomb One" panose="020B0604020202020204" charset="0"/>
      <p:regular r:id="rId19"/>
    </p:embeddedFont>
    <p:embeddedFont>
      <p:font typeface="DejaVu Serif" panose="020B0604020202020204" charset="0"/>
      <p:regular r:id="rId20"/>
    </p:embeddedFont>
    <p:embeddedFont>
      <p:font typeface="DejaVu Serif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22" autoAdjust="0"/>
  </p:normalViewPr>
  <p:slideViewPr>
    <p:cSldViewPr>
      <p:cViewPr varScale="1">
        <p:scale>
          <a:sx n="46" d="100"/>
          <a:sy n="46" d="100"/>
        </p:scale>
        <p:origin x="74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43019-BDDA-4ECB-87C3-6072C9E6E3E0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BBB1B-AE65-4DF7-AE80-F705F03CE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3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BBB1B-AE65-4DF7-AE80-F705F03CE6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017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BBB1B-AE65-4DF7-AE80-F705F03CE6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99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5BBB1B-AE65-4DF7-AE80-F705F03CE6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85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audio" Target="../media/media4.mp3"/><Relationship Id="rId16" Type="http://schemas.openxmlformats.org/officeDocument/2006/relationships/image" Target="../media/image13.svg"/><Relationship Id="rId1" Type="http://schemas.microsoft.com/office/2007/relationships/media" Target="../media/media4.mp3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6.svg"/><Relationship Id="rId7" Type="http://schemas.openxmlformats.org/officeDocument/2006/relationships/image" Target="../media/image29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21.svg"/><Relationship Id="rId4" Type="http://schemas.openxmlformats.org/officeDocument/2006/relationships/image" Target="../media/image2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1.jfif"/><Relationship Id="rId3" Type="http://schemas.openxmlformats.org/officeDocument/2006/relationships/image" Target="../media/image16.svg"/><Relationship Id="rId7" Type="http://schemas.openxmlformats.org/officeDocument/2006/relationships/image" Target="../media/image29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21.svg"/><Relationship Id="rId4" Type="http://schemas.openxmlformats.org/officeDocument/2006/relationships/image" Target="../media/image26.png"/><Relationship Id="rId9" Type="http://schemas.openxmlformats.org/officeDocument/2006/relationships/image" Target="../media/image20.png"/><Relationship Id="rId14" Type="http://schemas.openxmlformats.org/officeDocument/2006/relationships/image" Target="../media/image32.jf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3.jfif"/><Relationship Id="rId3" Type="http://schemas.openxmlformats.org/officeDocument/2006/relationships/image" Target="../media/image16.svg"/><Relationship Id="rId7" Type="http://schemas.openxmlformats.org/officeDocument/2006/relationships/image" Target="../media/image29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21.svg"/><Relationship Id="rId4" Type="http://schemas.openxmlformats.org/officeDocument/2006/relationships/image" Target="../media/image26.png"/><Relationship Id="rId9" Type="http://schemas.openxmlformats.org/officeDocument/2006/relationships/image" Target="../media/image20.png"/><Relationship Id="rId14" Type="http://schemas.openxmlformats.org/officeDocument/2006/relationships/image" Target="../media/image34.jf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2" Type="http://schemas.openxmlformats.org/officeDocument/2006/relationships/audio" Target="../media/media3.mp3"/><Relationship Id="rId16" Type="http://schemas.openxmlformats.org/officeDocument/2006/relationships/image" Target="../media/image14.png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1074985"/>
            <a:ext cx="2936222" cy="104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4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027113" y="6879677"/>
            <a:ext cx="20342226" cy="3407323"/>
          </a:xfrm>
          <a:custGeom>
            <a:avLst/>
            <a:gdLst/>
            <a:ahLst/>
            <a:cxnLst/>
            <a:rect l="l" t="t" r="r" b="b"/>
            <a:pathLst>
              <a:path w="20342226" h="3407323">
                <a:moveTo>
                  <a:pt x="0" y="0"/>
                </a:moveTo>
                <a:lnTo>
                  <a:pt x="20342226" y="0"/>
                </a:lnTo>
                <a:lnTo>
                  <a:pt x="20342226" y="3407323"/>
                </a:lnTo>
                <a:lnTo>
                  <a:pt x="0" y="34073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8"/>
          <p:cNvSpPr txBox="1"/>
          <p:nvPr/>
        </p:nvSpPr>
        <p:spPr>
          <a:xfrm>
            <a:off x="3375337" y="141605"/>
            <a:ext cx="10503437" cy="564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000" dirty="0">
                <a:solidFill>
                  <a:srgbClr val="FF3131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UỶ BAN NHÂN DÂN XÃ NGHĨA H</a:t>
            </a:r>
            <a:r>
              <a:rPr lang="vi-VN" sz="3000" dirty="0">
                <a:solidFill>
                  <a:srgbClr val="FF3131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Ư</a:t>
            </a:r>
            <a:r>
              <a:rPr lang="en-US" sz="3000" dirty="0">
                <a:solidFill>
                  <a:srgbClr val="FF3131"/>
                </a:solidFill>
                <a:latin typeface="Times New Roman" panose="02020603050405020304" pitchFamily="18" charset="0"/>
                <a:ea typeface="DejaVu Serif"/>
                <a:cs typeface="Times New Roman" panose="02020603050405020304" pitchFamily="18" charset="0"/>
                <a:sym typeface="DejaVu Serif"/>
              </a:rPr>
              <a:t>NG</a:t>
            </a:r>
          </a:p>
        </p:txBody>
      </p:sp>
      <p:sp>
        <p:nvSpPr>
          <p:cNvPr id="6" name="TextBox 9"/>
          <p:cNvSpPr txBox="1"/>
          <p:nvPr/>
        </p:nvSpPr>
        <p:spPr>
          <a:xfrm>
            <a:off x="3375337" y="647700"/>
            <a:ext cx="10503437" cy="563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000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 MẦM NON NGHĨA TRUNG</a:t>
            </a:r>
          </a:p>
        </p:txBody>
      </p:sp>
      <p:sp>
        <p:nvSpPr>
          <p:cNvPr id="7" name="TextBox 10"/>
          <p:cNvSpPr txBox="1"/>
          <p:nvPr/>
        </p:nvSpPr>
        <p:spPr>
          <a:xfrm>
            <a:off x="3375337" y="2095500"/>
            <a:ext cx="10902541" cy="662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err="1">
                <a:solidFill>
                  <a:srgbClr val="055C9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Lĩnh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vực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phát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triển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nhận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endParaRPr lang="en-US" sz="4000" b="1" dirty="0">
              <a:solidFill>
                <a:srgbClr val="055C9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8" name="TextBox 11"/>
          <p:cNvSpPr txBox="1"/>
          <p:nvPr/>
        </p:nvSpPr>
        <p:spPr>
          <a:xfrm>
            <a:off x="764239" y="2857500"/>
            <a:ext cx="16759522" cy="661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1" dirty="0" err="1">
                <a:solidFill>
                  <a:srgbClr val="055C9D"/>
                </a:solidFill>
                <a:latin typeface="Times New Roman" panose="02020603050405020304" pitchFamily="18" charset="0"/>
                <a:ea typeface="DejaVu Serif Bold"/>
                <a:cs typeface="Times New Roman" panose="02020603050405020304" pitchFamily="18" charset="0"/>
                <a:sym typeface="DejaVu Serif Bold"/>
              </a:rPr>
              <a:t>Chủ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Rau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bông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hoa</a:t>
            </a:r>
            <a:r>
              <a:rPr lang="en-US" sz="4000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4000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đẹp</a:t>
            </a:r>
            <a:endParaRPr lang="en-US" sz="4000" b="1" dirty="0">
              <a:solidFill>
                <a:srgbClr val="055C9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1239247" y="4152900"/>
            <a:ext cx="16001107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</a:pPr>
            <a:r>
              <a:rPr lang="en-US" sz="5500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5500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500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tài</a:t>
            </a:r>
            <a:r>
              <a:rPr lang="en-US" sz="5500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5500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Nhận</a:t>
            </a:r>
            <a:r>
              <a:rPr lang="en-US" sz="5500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500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r>
              <a:rPr lang="en-US" sz="5500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500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</a:t>
            </a:r>
            <a:r>
              <a:rPr lang="en-US" sz="5500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500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cà</a:t>
            </a:r>
            <a:r>
              <a:rPr lang="en-US" sz="5500" b="1" dirty="0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500" b="1" dirty="0" err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rốt</a:t>
            </a:r>
            <a:endParaRPr lang="en-US" sz="5500" b="1" dirty="0">
              <a:solidFill>
                <a:srgbClr val="FF3131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1" name="TextBox 12"/>
          <p:cNvSpPr txBox="1"/>
          <p:nvPr/>
        </p:nvSpPr>
        <p:spPr>
          <a:xfrm>
            <a:off x="5791200" y="5448300"/>
            <a:ext cx="6477000" cy="1380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GV: </a:t>
            </a:r>
            <a:r>
              <a:rPr lang="en-US" sz="3999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Đinh</a:t>
            </a:r>
            <a:r>
              <a:rPr lang="en-US" sz="3999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Thị</a:t>
            </a:r>
            <a:r>
              <a:rPr lang="en-US" sz="3999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Nhung</a:t>
            </a:r>
          </a:p>
          <a:p>
            <a:pPr algn="l">
              <a:lnSpc>
                <a:spcPts val="5599"/>
              </a:lnSpc>
            </a:pPr>
            <a:r>
              <a:rPr lang="en-US" sz="3999" b="1" dirty="0" err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Lớp</a:t>
            </a:r>
            <a:r>
              <a:rPr lang="en-US" sz="3999" b="1" dirty="0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24-36TA4</a:t>
            </a:r>
          </a:p>
        </p:txBody>
      </p:sp>
    </p:spTree>
    <p:extLst>
      <p:ext uri="{BB962C8B-B14F-4D97-AF65-F5344CB8AC3E}">
        <p14:creationId xmlns:p14="http://schemas.microsoft.com/office/powerpoint/2010/main" val="2913892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1745" y="4125866"/>
            <a:ext cx="4520899" cy="6424012"/>
          </a:xfrm>
          <a:custGeom>
            <a:avLst/>
            <a:gdLst/>
            <a:ahLst/>
            <a:cxnLst/>
            <a:rect l="l" t="t" r="r" b="b"/>
            <a:pathLst>
              <a:path w="4520899" h="6424012">
                <a:moveTo>
                  <a:pt x="0" y="0"/>
                </a:moveTo>
                <a:lnTo>
                  <a:pt x="4520899" y="0"/>
                </a:lnTo>
                <a:lnTo>
                  <a:pt x="4520899" y="6424013"/>
                </a:lnTo>
                <a:lnTo>
                  <a:pt x="0" y="64240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80962" y="5036939"/>
            <a:ext cx="3694161" cy="5852137"/>
          </a:xfrm>
          <a:custGeom>
            <a:avLst/>
            <a:gdLst/>
            <a:ahLst/>
            <a:cxnLst/>
            <a:rect l="l" t="t" r="r" b="b"/>
            <a:pathLst>
              <a:path w="3694161" h="5852137">
                <a:moveTo>
                  <a:pt x="0" y="0"/>
                </a:moveTo>
                <a:lnTo>
                  <a:pt x="3694161" y="0"/>
                </a:lnTo>
                <a:lnTo>
                  <a:pt x="3694161" y="5852137"/>
                </a:lnTo>
                <a:lnTo>
                  <a:pt x="0" y="58521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25650" y="4125866"/>
            <a:ext cx="3753581" cy="6763209"/>
          </a:xfrm>
          <a:custGeom>
            <a:avLst/>
            <a:gdLst/>
            <a:ahLst/>
            <a:cxnLst/>
            <a:rect l="l" t="t" r="r" b="b"/>
            <a:pathLst>
              <a:path w="3753581" h="6763209">
                <a:moveTo>
                  <a:pt x="0" y="0"/>
                </a:moveTo>
                <a:lnTo>
                  <a:pt x="3753581" y="0"/>
                </a:lnTo>
                <a:lnTo>
                  <a:pt x="3753581" y="6763210"/>
                </a:lnTo>
                <a:lnTo>
                  <a:pt x="0" y="67632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20410" y="5490159"/>
            <a:ext cx="5107496" cy="6172200"/>
          </a:xfrm>
          <a:custGeom>
            <a:avLst/>
            <a:gdLst/>
            <a:ahLst/>
            <a:cxnLst/>
            <a:rect l="l" t="t" r="r" b="b"/>
            <a:pathLst>
              <a:path w="5107496" h="6172200">
                <a:moveTo>
                  <a:pt x="0" y="0"/>
                </a:moveTo>
                <a:lnTo>
                  <a:pt x="5107496" y="0"/>
                </a:lnTo>
                <a:lnTo>
                  <a:pt x="510749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01315" y="4844181"/>
            <a:ext cx="3622157" cy="6818178"/>
          </a:xfrm>
          <a:custGeom>
            <a:avLst/>
            <a:gdLst/>
            <a:ahLst/>
            <a:cxnLst/>
            <a:rect l="l" t="t" r="r" b="b"/>
            <a:pathLst>
              <a:path w="3622157" h="6818178">
                <a:moveTo>
                  <a:pt x="0" y="0"/>
                </a:moveTo>
                <a:lnTo>
                  <a:pt x="3622157" y="0"/>
                </a:lnTo>
                <a:lnTo>
                  <a:pt x="3622157" y="6818178"/>
                </a:lnTo>
                <a:lnTo>
                  <a:pt x="0" y="68181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86420" y="3775582"/>
            <a:ext cx="3974462" cy="7463779"/>
          </a:xfrm>
          <a:custGeom>
            <a:avLst/>
            <a:gdLst/>
            <a:ahLst/>
            <a:cxnLst/>
            <a:rect l="l" t="t" r="r" b="b"/>
            <a:pathLst>
              <a:path w="3974462" h="7463779">
                <a:moveTo>
                  <a:pt x="0" y="0"/>
                </a:moveTo>
                <a:lnTo>
                  <a:pt x="3974462" y="0"/>
                </a:lnTo>
                <a:lnTo>
                  <a:pt x="3974462" y="7463778"/>
                </a:lnTo>
                <a:lnTo>
                  <a:pt x="0" y="746377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79132" y="1866900"/>
            <a:ext cx="14729737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 err="1">
                <a:ln>
                  <a:noFill/>
                </a:ln>
                <a:solidFill>
                  <a:srgbClr val="8BB51F"/>
                </a:solidFill>
                <a:effectLst/>
                <a:uLnTx/>
                <a:uFillTx/>
                <a:latin typeface="Cherry Bomb One"/>
                <a:ea typeface="Cherry Bomb One"/>
                <a:cs typeface="Cherry Bomb One"/>
                <a:sym typeface="Cherry Bomb One"/>
              </a:rPr>
              <a:t>Bé</a:t>
            </a:r>
            <a:r>
              <a:rPr kumimoji="0" lang="en-US" sz="9999" b="0" i="0" u="none" strike="noStrike" kern="1200" cap="none" spc="0" normalizeH="0" noProof="0" dirty="0">
                <a:ln>
                  <a:noFill/>
                </a:ln>
                <a:solidFill>
                  <a:srgbClr val="8BB51F"/>
                </a:solidFill>
                <a:effectLst/>
                <a:uLnTx/>
                <a:uFillTx/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kumimoji="0" lang="en-US" sz="9999" b="0" i="0" u="none" strike="noStrike" kern="1200" cap="none" spc="0" normalizeH="0" noProof="0" dirty="0" err="1">
                <a:ln>
                  <a:noFill/>
                </a:ln>
                <a:solidFill>
                  <a:srgbClr val="8BB51F"/>
                </a:solidFill>
                <a:effectLst/>
                <a:uLnTx/>
                <a:uFillTx/>
                <a:latin typeface="Cherry Bomb One"/>
                <a:ea typeface="Cherry Bomb One"/>
                <a:cs typeface="Cherry Bomb One"/>
                <a:sym typeface="Cherry Bomb One"/>
              </a:rPr>
              <a:t>trải</a:t>
            </a:r>
            <a:r>
              <a:rPr kumimoji="0" lang="en-US" sz="9999" b="0" i="0" u="none" strike="noStrike" kern="1200" cap="none" spc="0" normalizeH="0" noProof="0" dirty="0">
                <a:ln>
                  <a:noFill/>
                </a:ln>
                <a:solidFill>
                  <a:srgbClr val="8BB51F"/>
                </a:solidFill>
                <a:effectLst/>
                <a:uLnTx/>
                <a:uFillTx/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kumimoji="0" lang="en-US" sz="9999" b="0" i="0" u="none" strike="noStrike" kern="1200" cap="none" spc="0" normalizeH="0" noProof="0" dirty="0" err="1">
                <a:ln>
                  <a:noFill/>
                </a:ln>
                <a:solidFill>
                  <a:srgbClr val="8BB51F"/>
                </a:solidFill>
                <a:effectLst/>
                <a:uLnTx/>
                <a:uFillTx/>
                <a:latin typeface="Cherry Bomb One"/>
                <a:ea typeface="Cherry Bomb One"/>
                <a:cs typeface="Cherry Bomb One"/>
                <a:sym typeface="Cherry Bomb One"/>
              </a:rPr>
              <a:t>nghiệm</a:t>
            </a:r>
            <a:endParaRPr kumimoji="0" lang="en-US" sz="9999" b="0" i="0" u="none" strike="noStrike" kern="1200" cap="none" spc="0" normalizeH="0" baseline="0" noProof="0" dirty="0">
              <a:ln>
                <a:noFill/>
              </a:ln>
              <a:solidFill>
                <a:srgbClr val="8BB51F"/>
              </a:solidFill>
              <a:effectLst/>
              <a:uLnTx/>
              <a:uFillTx/>
              <a:latin typeface="Cherry Bomb One"/>
              <a:ea typeface="Cherry Bomb One"/>
              <a:cs typeface="Cherry Bomb One"/>
              <a:sym typeface="Cherry Bomb One"/>
            </a:endParaRPr>
          </a:p>
        </p:txBody>
      </p:sp>
      <p:pic>
        <p:nvPicPr>
          <p:cNvPr id="9" name="Bài hát Củ Cà Rốt -- Bài hát về các loại rau củ quả -- Nhạc thiếu nhi vui nhộn -- AN AN channel - YouTube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839200" y="445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9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1745" y="4125866"/>
            <a:ext cx="4520899" cy="6424012"/>
          </a:xfrm>
          <a:custGeom>
            <a:avLst/>
            <a:gdLst/>
            <a:ahLst/>
            <a:cxnLst/>
            <a:rect l="l" t="t" r="r" b="b"/>
            <a:pathLst>
              <a:path w="4520899" h="6424012">
                <a:moveTo>
                  <a:pt x="0" y="0"/>
                </a:moveTo>
                <a:lnTo>
                  <a:pt x="4520899" y="0"/>
                </a:lnTo>
                <a:lnTo>
                  <a:pt x="4520899" y="6424013"/>
                </a:lnTo>
                <a:lnTo>
                  <a:pt x="0" y="64240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80962" y="5036939"/>
            <a:ext cx="3694161" cy="5852137"/>
          </a:xfrm>
          <a:custGeom>
            <a:avLst/>
            <a:gdLst/>
            <a:ahLst/>
            <a:cxnLst/>
            <a:rect l="l" t="t" r="r" b="b"/>
            <a:pathLst>
              <a:path w="3694161" h="5852137">
                <a:moveTo>
                  <a:pt x="0" y="0"/>
                </a:moveTo>
                <a:lnTo>
                  <a:pt x="3694161" y="0"/>
                </a:lnTo>
                <a:lnTo>
                  <a:pt x="3694161" y="5852137"/>
                </a:lnTo>
                <a:lnTo>
                  <a:pt x="0" y="58521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25650" y="4125866"/>
            <a:ext cx="3753581" cy="6763209"/>
          </a:xfrm>
          <a:custGeom>
            <a:avLst/>
            <a:gdLst/>
            <a:ahLst/>
            <a:cxnLst/>
            <a:rect l="l" t="t" r="r" b="b"/>
            <a:pathLst>
              <a:path w="3753581" h="6763209">
                <a:moveTo>
                  <a:pt x="0" y="0"/>
                </a:moveTo>
                <a:lnTo>
                  <a:pt x="3753581" y="0"/>
                </a:lnTo>
                <a:lnTo>
                  <a:pt x="3753581" y="6763210"/>
                </a:lnTo>
                <a:lnTo>
                  <a:pt x="0" y="67632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20410" y="5490159"/>
            <a:ext cx="5107496" cy="6172200"/>
          </a:xfrm>
          <a:custGeom>
            <a:avLst/>
            <a:gdLst/>
            <a:ahLst/>
            <a:cxnLst/>
            <a:rect l="l" t="t" r="r" b="b"/>
            <a:pathLst>
              <a:path w="5107496" h="6172200">
                <a:moveTo>
                  <a:pt x="0" y="0"/>
                </a:moveTo>
                <a:lnTo>
                  <a:pt x="5107496" y="0"/>
                </a:lnTo>
                <a:lnTo>
                  <a:pt x="510749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01315" y="4844181"/>
            <a:ext cx="3622157" cy="6818178"/>
          </a:xfrm>
          <a:custGeom>
            <a:avLst/>
            <a:gdLst/>
            <a:ahLst/>
            <a:cxnLst/>
            <a:rect l="l" t="t" r="r" b="b"/>
            <a:pathLst>
              <a:path w="3622157" h="6818178">
                <a:moveTo>
                  <a:pt x="0" y="0"/>
                </a:moveTo>
                <a:lnTo>
                  <a:pt x="3622157" y="0"/>
                </a:lnTo>
                <a:lnTo>
                  <a:pt x="3622157" y="6818178"/>
                </a:lnTo>
                <a:lnTo>
                  <a:pt x="0" y="68181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86420" y="3775582"/>
            <a:ext cx="3974462" cy="7463779"/>
          </a:xfrm>
          <a:custGeom>
            <a:avLst/>
            <a:gdLst/>
            <a:ahLst/>
            <a:cxnLst/>
            <a:rect l="l" t="t" r="r" b="b"/>
            <a:pathLst>
              <a:path w="3974462" h="7463779">
                <a:moveTo>
                  <a:pt x="0" y="0"/>
                </a:moveTo>
                <a:lnTo>
                  <a:pt x="3974462" y="0"/>
                </a:lnTo>
                <a:lnTo>
                  <a:pt x="3974462" y="7463778"/>
                </a:lnTo>
                <a:lnTo>
                  <a:pt x="0" y="746377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79132" y="1866900"/>
            <a:ext cx="14729737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99" b="0" i="0" u="none" strike="noStrike" kern="1200" cap="none" spc="0" normalizeH="0" baseline="0" noProof="0" dirty="0" err="1">
                <a:ln>
                  <a:noFill/>
                </a:ln>
                <a:solidFill>
                  <a:srgbClr val="8BB51F"/>
                </a:solidFill>
                <a:effectLst/>
                <a:uLnTx/>
                <a:uFillTx/>
                <a:latin typeface="Cherry Bomb One"/>
                <a:ea typeface="Cherry Bomb One"/>
                <a:cs typeface="Cherry Bomb One"/>
                <a:sym typeface="Cherry Bomb One"/>
              </a:rPr>
              <a:t>Bé</a:t>
            </a: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8BB51F"/>
                </a:solidFill>
                <a:effectLst/>
                <a:uLnTx/>
                <a:uFillTx/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kumimoji="0" lang="en-US" sz="9999" b="0" i="0" u="none" strike="noStrike" kern="1200" cap="none" spc="0" normalizeH="0" baseline="0" noProof="0" dirty="0" err="1">
                <a:ln>
                  <a:noFill/>
                </a:ln>
                <a:solidFill>
                  <a:srgbClr val="8BB51F"/>
                </a:solidFill>
                <a:effectLst/>
                <a:uLnTx/>
                <a:uFillTx/>
                <a:latin typeface="Cherry Bomb One"/>
                <a:ea typeface="Cherry Bomb One"/>
                <a:cs typeface="Cherry Bomb One"/>
                <a:sym typeface="Cherry Bomb One"/>
              </a:rPr>
              <a:t>trải</a:t>
            </a:r>
            <a:r>
              <a:rPr kumimoji="0" lang="en-US" sz="9999" b="0" i="0" u="none" strike="noStrike" kern="1200" cap="none" spc="0" normalizeH="0" baseline="0" noProof="0" dirty="0">
                <a:ln>
                  <a:noFill/>
                </a:ln>
                <a:solidFill>
                  <a:srgbClr val="8BB51F"/>
                </a:solidFill>
                <a:effectLst/>
                <a:uLnTx/>
                <a:uFillTx/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kumimoji="0" lang="en-US" sz="9999" b="0" i="0" u="none" strike="noStrike" kern="1200" cap="none" spc="0" normalizeH="0" baseline="0" noProof="0" dirty="0" err="1">
                <a:ln>
                  <a:noFill/>
                </a:ln>
                <a:solidFill>
                  <a:srgbClr val="8BB51F"/>
                </a:solidFill>
                <a:effectLst/>
                <a:uLnTx/>
                <a:uFillTx/>
                <a:latin typeface="Cherry Bomb One"/>
                <a:ea typeface="Cherry Bomb One"/>
                <a:cs typeface="Cherry Bomb One"/>
                <a:sym typeface="Cherry Bomb One"/>
              </a:rPr>
              <a:t>nghiệm</a:t>
            </a:r>
            <a:endParaRPr kumimoji="0" lang="en-US" sz="9999" b="0" i="0" u="none" strike="noStrike" kern="1200" cap="none" spc="0" normalizeH="0" baseline="0" noProof="0" dirty="0">
              <a:ln>
                <a:noFill/>
              </a:ln>
              <a:solidFill>
                <a:srgbClr val="8BB51F"/>
              </a:solidFill>
              <a:effectLst/>
              <a:uLnTx/>
              <a:uFillTx/>
              <a:latin typeface="Cherry Bomb One"/>
              <a:ea typeface="Cherry Bomb One"/>
              <a:cs typeface="Cherry Bomb One"/>
              <a:sym typeface="Cherry Bomb One"/>
            </a:endParaRPr>
          </a:p>
        </p:txBody>
      </p:sp>
    </p:spTree>
    <p:extLst>
      <p:ext uri="{BB962C8B-B14F-4D97-AF65-F5344CB8AC3E}">
        <p14:creationId xmlns:p14="http://schemas.microsoft.com/office/powerpoint/2010/main" val="2261495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0352565">
            <a:off x="10287000" y="1150915"/>
            <a:ext cx="5819193" cy="7985170"/>
          </a:xfrm>
          <a:custGeom>
            <a:avLst/>
            <a:gdLst/>
            <a:ahLst/>
            <a:cxnLst/>
            <a:rect l="l" t="t" r="r" b="b"/>
            <a:pathLst>
              <a:path w="5819193" h="7985170">
                <a:moveTo>
                  <a:pt x="0" y="0"/>
                </a:moveTo>
                <a:lnTo>
                  <a:pt x="5819192" y="0"/>
                </a:lnTo>
                <a:lnTo>
                  <a:pt x="5819192" y="7985170"/>
                </a:lnTo>
                <a:lnTo>
                  <a:pt x="0" y="798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2573393" y="1778350"/>
            <a:ext cx="6572193" cy="846847"/>
            <a:chOff x="0" y="0"/>
            <a:chExt cx="1730948" cy="2230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30948" cy="223038"/>
            </a:xfrm>
            <a:custGeom>
              <a:avLst/>
              <a:gdLst/>
              <a:ahLst/>
              <a:cxnLst/>
              <a:rect l="l" t="t" r="r" b="b"/>
              <a:pathLst>
                <a:path w="1730948" h="223038">
                  <a:moveTo>
                    <a:pt x="60077" y="0"/>
                  </a:moveTo>
                  <a:lnTo>
                    <a:pt x="1670871" y="0"/>
                  </a:lnTo>
                  <a:cubicBezTo>
                    <a:pt x="1704050" y="0"/>
                    <a:pt x="1730948" y="26897"/>
                    <a:pt x="1730948" y="60077"/>
                  </a:cubicBezTo>
                  <a:lnTo>
                    <a:pt x="1730948" y="162961"/>
                  </a:lnTo>
                  <a:cubicBezTo>
                    <a:pt x="1730948" y="196140"/>
                    <a:pt x="1704050" y="223038"/>
                    <a:pt x="1670871" y="223038"/>
                  </a:cubicBezTo>
                  <a:lnTo>
                    <a:pt x="60077" y="223038"/>
                  </a:lnTo>
                  <a:cubicBezTo>
                    <a:pt x="26897" y="223038"/>
                    <a:pt x="0" y="196140"/>
                    <a:pt x="0" y="162961"/>
                  </a:cubicBezTo>
                  <a:lnTo>
                    <a:pt x="0" y="60077"/>
                  </a:lnTo>
                  <a:cubicBezTo>
                    <a:pt x="0" y="26897"/>
                    <a:pt x="26897" y="0"/>
                    <a:pt x="60077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30948" cy="261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573393" y="2324100"/>
            <a:ext cx="672300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1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11"/>
          <p:cNvSpPr/>
          <p:nvPr/>
        </p:nvSpPr>
        <p:spPr>
          <a:xfrm rot="17463829">
            <a:off x="1051569" y="7200900"/>
            <a:ext cx="1997393" cy="4114800"/>
          </a:xfrm>
          <a:custGeom>
            <a:avLst/>
            <a:gdLst/>
            <a:ahLst/>
            <a:cxnLst/>
            <a:rect l="l" t="t" r="r" b="b"/>
            <a:pathLst>
              <a:path w="1997393" h="4114800">
                <a:moveTo>
                  <a:pt x="0" y="0"/>
                </a:moveTo>
                <a:lnTo>
                  <a:pt x="1997393" y="0"/>
                </a:lnTo>
                <a:lnTo>
                  <a:pt x="19973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5"/>
          <p:cNvSpPr/>
          <p:nvPr/>
        </p:nvSpPr>
        <p:spPr>
          <a:xfrm rot="1542514">
            <a:off x="-773970" y="328495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0"/>
                </a:moveTo>
                <a:lnTo>
                  <a:pt x="1959673" y="0"/>
                </a:lnTo>
                <a:lnTo>
                  <a:pt x="195967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20090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1745" y="4125866"/>
            <a:ext cx="4520899" cy="6424012"/>
          </a:xfrm>
          <a:custGeom>
            <a:avLst/>
            <a:gdLst/>
            <a:ahLst/>
            <a:cxnLst/>
            <a:rect l="l" t="t" r="r" b="b"/>
            <a:pathLst>
              <a:path w="4520899" h="6424012">
                <a:moveTo>
                  <a:pt x="0" y="0"/>
                </a:moveTo>
                <a:lnTo>
                  <a:pt x="4520899" y="0"/>
                </a:lnTo>
                <a:lnTo>
                  <a:pt x="4520899" y="6424013"/>
                </a:lnTo>
                <a:lnTo>
                  <a:pt x="0" y="6424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80962" y="5036939"/>
            <a:ext cx="3694161" cy="5852137"/>
          </a:xfrm>
          <a:custGeom>
            <a:avLst/>
            <a:gdLst/>
            <a:ahLst/>
            <a:cxnLst/>
            <a:rect l="l" t="t" r="r" b="b"/>
            <a:pathLst>
              <a:path w="3694161" h="5852137">
                <a:moveTo>
                  <a:pt x="0" y="0"/>
                </a:moveTo>
                <a:lnTo>
                  <a:pt x="3694161" y="0"/>
                </a:lnTo>
                <a:lnTo>
                  <a:pt x="3694161" y="5852137"/>
                </a:lnTo>
                <a:lnTo>
                  <a:pt x="0" y="5852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25650" y="4125866"/>
            <a:ext cx="3753581" cy="6763209"/>
          </a:xfrm>
          <a:custGeom>
            <a:avLst/>
            <a:gdLst/>
            <a:ahLst/>
            <a:cxnLst/>
            <a:rect l="l" t="t" r="r" b="b"/>
            <a:pathLst>
              <a:path w="3753581" h="6763209">
                <a:moveTo>
                  <a:pt x="0" y="0"/>
                </a:moveTo>
                <a:lnTo>
                  <a:pt x="3753581" y="0"/>
                </a:lnTo>
                <a:lnTo>
                  <a:pt x="3753581" y="6763210"/>
                </a:lnTo>
                <a:lnTo>
                  <a:pt x="0" y="67632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20410" y="5490159"/>
            <a:ext cx="5107496" cy="6172200"/>
          </a:xfrm>
          <a:custGeom>
            <a:avLst/>
            <a:gdLst/>
            <a:ahLst/>
            <a:cxnLst/>
            <a:rect l="l" t="t" r="r" b="b"/>
            <a:pathLst>
              <a:path w="5107496" h="6172200">
                <a:moveTo>
                  <a:pt x="0" y="0"/>
                </a:moveTo>
                <a:lnTo>
                  <a:pt x="5107496" y="0"/>
                </a:lnTo>
                <a:lnTo>
                  <a:pt x="510749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01315" y="4844181"/>
            <a:ext cx="3622157" cy="6818178"/>
          </a:xfrm>
          <a:custGeom>
            <a:avLst/>
            <a:gdLst/>
            <a:ahLst/>
            <a:cxnLst/>
            <a:rect l="l" t="t" r="r" b="b"/>
            <a:pathLst>
              <a:path w="3622157" h="6818178">
                <a:moveTo>
                  <a:pt x="0" y="0"/>
                </a:moveTo>
                <a:lnTo>
                  <a:pt x="3622157" y="0"/>
                </a:lnTo>
                <a:lnTo>
                  <a:pt x="3622157" y="6818178"/>
                </a:lnTo>
                <a:lnTo>
                  <a:pt x="0" y="68181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86420" y="3775582"/>
            <a:ext cx="3974462" cy="7463779"/>
          </a:xfrm>
          <a:custGeom>
            <a:avLst/>
            <a:gdLst/>
            <a:ahLst/>
            <a:cxnLst/>
            <a:rect l="l" t="t" r="r" b="b"/>
            <a:pathLst>
              <a:path w="3974462" h="7463779">
                <a:moveTo>
                  <a:pt x="0" y="0"/>
                </a:moveTo>
                <a:lnTo>
                  <a:pt x="3974462" y="0"/>
                </a:lnTo>
                <a:lnTo>
                  <a:pt x="3974462" y="7463778"/>
                </a:lnTo>
                <a:lnTo>
                  <a:pt x="0" y="74637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79132" y="2080411"/>
            <a:ext cx="14729737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9" dirty="0" err="1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Bé</a:t>
            </a:r>
            <a:r>
              <a:rPr lang="en-US" sz="9999" dirty="0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lang="en-US" sz="9999" dirty="0" err="1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đi</a:t>
            </a:r>
            <a:r>
              <a:rPr lang="en-US" sz="9999" dirty="0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lang="en-US" sz="9999" dirty="0" err="1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thăm</a:t>
            </a:r>
            <a:r>
              <a:rPr lang="en-US" sz="9999" dirty="0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lang="en-US" sz="9999" dirty="0" err="1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vườn</a:t>
            </a:r>
            <a:r>
              <a:rPr lang="en-US" sz="9999" dirty="0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lang="en-US" sz="9999" dirty="0" err="1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rau</a:t>
            </a:r>
            <a:endParaRPr kumimoji="0" lang="en-US" sz="9999" b="0" i="0" u="none" strike="noStrike" kern="1200" cap="none" spc="0" normalizeH="0" baseline="0" noProof="0" dirty="0">
              <a:ln>
                <a:noFill/>
              </a:ln>
              <a:solidFill>
                <a:srgbClr val="8BB51F"/>
              </a:solidFill>
              <a:effectLst/>
              <a:uLnTx/>
              <a:uFillTx/>
              <a:latin typeface="Cherry Bomb One"/>
              <a:ea typeface="Cherry Bomb One"/>
              <a:cs typeface="Cherry Bomb One"/>
              <a:sym typeface="Cherry Bomb One"/>
            </a:endParaRPr>
          </a:p>
        </p:txBody>
      </p:sp>
      <p:pic>
        <p:nvPicPr>
          <p:cNvPr id="9" name="Bé Đi Thăm Vườn Rau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17300" y="4427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1745" y="4125866"/>
            <a:ext cx="4520899" cy="6424012"/>
          </a:xfrm>
          <a:custGeom>
            <a:avLst/>
            <a:gdLst/>
            <a:ahLst/>
            <a:cxnLst/>
            <a:rect l="l" t="t" r="r" b="b"/>
            <a:pathLst>
              <a:path w="4520899" h="6424012">
                <a:moveTo>
                  <a:pt x="0" y="0"/>
                </a:moveTo>
                <a:lnTo>
                  <a:pt x="4520899" y="0"/>
                </a:lnTo>
                <a:lnTo>
                  <a:pt x="4520899" y="6424013"/>
                </a:lnTo>
                <a:lnTo>
                  <a:pt x="0" y="64240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80962" y="5036939"/>
            <a:ext cx="3694161" cy="5852137"/>
          </a:xfrm>
          <a:custGeom>
            <a:avLst/>
            <a:gdLst/>
            <a:ahLst/>
            <a:cxnLst/>
            <a:rect l="l" t="t" r="r" b="b"/>
            <a:pathLst>
              <a:path w="3694161" h="5852137">
                <a:moveTo>
                  <a:pt x="0" y="0"/>
                </a:moveTo>
                <a:lnTo>
                  <a:pt x="3694161" y="0"/>
                </a:lnTo>
                <a:lnTo>
                  <a:pt x="3694161" y="5852137"/>
                </a:lnTo>
                <a:lnTo>
                  <a:pt x="0" y="58521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25650" y="4125866"/>
            <a:ext cx="3753581" cy="6763209"/>
          </a:xfrm>
          <a:custGeom>
            <a:avLst/>
            <a:gdLst/>
            <a:ahLst/>
            <a:cxnLst/>
            <a:rect l="l" t="t" r="r" b="b"/>
            <a:pathLst>
              <a:path w="3753581" h="6763209">
                <a:moveTo>
                  <a:pt x="0" y="0"/>
                </a:moveTo>
                <a:lnTo>
                  <a:pt x="3753581" y="0"/>
                </a:lnTo>
                <a:lnTo>
                  <a:pt x="3753581" y="6763210"/>
                </a:lnTo>
                <a:lnTo>
                  <a:pt x="0" y="67632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20410" y="5490159"/>
            <a:ext cx="5107496" cy="6172200"/>
          </a:xfrm>
          <a:custGeom>
            <a:avLst/>
            <a:gdLst/>
            <a:ahLst/>
            <a:cxnLst/>
            <a:rect l="l" t="t" r="r" b="b"/>
            <a:pathLst>
              <a:path w="5107496" h="6172200">
                <a:moveTo>
                  <a:pt x="0" y="0"/>
                </a:moveTo>
                <a:lnTo>
                  <a:pt x="5107496" y="0"/>
                </a:lnTo>
                <a:lnTo>
                  <a:pt x="510749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01315" y="4844181"/>
            <a:ext cx="3622157" cy="6818178"/>
          </a:xfrm>
          <a:custGeom>
            <a:avLst/>
            <a:gdLst/>
            <a:ahLst/>
            <a:cxnLst/>
            <a:rect l="l" t="t" r="r" b="b"/>
            <a:pathLst>
              <a:path w="3622157" h="6818178">
                <a:moveTo>
                  <a:pt x="0" y="0"/>
                </a:moveTo>
                <a:lnTo>
                  <a:pt x="3622157" y="0"/>
                </a:lnTo>
                <a:lnTo>
                  <a:pt x="3622157" y="6818178"/>
                </a:lnTo>
                <a:lnTo>
                  <a:pt x="0" y="6818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86420" y="3775582"/>
            <a:ext cx="3974462" cy="7463779"/>
          </a:xfrm>
          <a:custGeom>
            <a:avLst/>
            <a:gdLst/>
            <a:ahLst/>
            <a:cxnLst/>
            <a:rect l="l" t="t" r="r" b="b"/>
            <a:pathLst>
              <a:path w="3974462" h="7463779">
                <a:moveTo>
                  <a:pt x="0" y="0"/>
                </a:moveTo>
                <a:lnTo>
                  <a:pt x="3974462" y="0"/>
                </a:lnTo>
                <a:lnTo>
                  <a:pt x="3974462" y="7463778"/>
                </a:lnTo>
                <a:lnTo>
                  <a:pt x="0" y="74637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79132" y="2080411"/>
            <a:ext cx="14729737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3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99" dirty="0" err="1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Bé</a:t>
            </a:r>
            <a:r>
              <a:rPr lang="en-US" sz="9999" dirty="0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lang="en-US" sz="9999" dirty="0" err="1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đi</a:t>
            </a:r>
            <a:r>
              <a:rPr lang="en-US" sz="9999" dirty="0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lang="en-US" sz="9999" dirty="0" err="1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thăm</a:t>
            </a:r>
            <a:r>
              <a:rPr lang="en-US" sz="9999" dirty="0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lang="en-US" sz="9999" dirty="0" err="1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vườn</a:t>
            </a:r>
            <a:r>
              <a:rPr lang="en-US" sz="9999" dirty="0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 </a:t>
            </a:r>
            <a:r>
              <a:rPr lang="en-US" sz="9999" dirty="0" err="1">
                <a:solidFill>
                  <a:srgbClr val="8BB51F"/>
                </a:solidFill>
                <a:latin typeface="Cherry Bomb One"/>
                <a:ea typeface="Cherry Bomb One"/>
                <a:cs typeface="Cherry Bomb One"/>
                <a:sym typeface="Cherry Bomb One"/>
              </a:rPr>
              <a:t>rau</a:t>
            </a:r>
            <a:endParaRPr kumimoji="0" lang="en-US" sz="9999" b="0" i="0" u="none" strike="noStrike" kern="1200" cap="none" spc="0" normalizeH="0" baseline="0" noProof="0" dirty="0">
              <a:ln>
                <a:noFill/>
              </a:ln>
              <a:solidFill>
                <a:srgbClr val="8BB51F"/>
              </a:solidFill>
              <a:effectLst/>
              <a:uLnTx/>
              <a:uFillTx/>
              <a:latin typeface="Cherry Bomb One"/>
              <a:ea typeface="Cherry Bomb One"/>
              <a:cs typeface="Cherry Bomb One"/>
              <a:sym typeface="Cherry Bomb One"/>
            </a:endParaRPr>
          </a:p>
        </p:txBody>
      </p:sp>
    </p:spTree>
    <p:extLst>
      <p:ext uri="{BB962C8B-B14F-4D97-AF65-F5344CB8AC3E}">
        <p14:creationId xmlns:p14="http://schemas.microsoft.com/office/powerpoint/2010/main" val="595486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853335"/>
            <a:ext cx="9144000" cy="8545484"/>
          </a:xfrm>
          <a:custGeom>
            <a:avLst/>
            <a:gdLst/>
            <a:ahLst/>
            <a:cxnLst/>
            <a:rect l="l" t="t" r="r" b="b"/>
            <a:pathLst>
              <a:path w="9144000" h="8545484">
                <a:moveTo>
                  <a:pt x="0" y="0"/>
                </a:moveTo>
                <a:lnTo>
                  <a:pt x="9144000" y="0"/>
                </a:lnTo>
                <a:lnTo>
                  <a:pt x="9144000" y="8545483"/>
                </a:lnTo>
                <a:lnTo>
                  <a:pt x="0" y="85454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66440" y="1608315"/>
            <a:ext cx="8323236" cy="8229600"/>
          </a:xfrm>
          <a:custGeom>
            <a:avLst/>
            <a:gdLst/>
            <a:ahLst/>
            <a:cxnLst/>
            <a:rect l="l" t="t" r="r" b="b"/>
            <a:pathLst>
              <a:path w="8323236" h="8229600">
                <a:moveTo>
                  <a:pt x="0" y="0"/>
                </a:moveTo>
                <a:lnTo>
                  <a:pt x="8323236" y="0"/>
                </a:lnTo>
                <a:lnTo>
                  <a:pt x="832323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38235" y="-1227404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2" y="0"/>
                </a:lnTo>
                <a:lnTo>
                  <a:pt x="3749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096551" y="-1227404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78433" y="7762558"/>
            <a:ext cx="1487640" cy="1495742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40" y="0"/>
                </a:lnTo>
                <a:lnTo>
                  <a:pt x="1487640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316859"/>
            <a:ext cx="3769733" cy="2634101"/>
          </a:xfrm>
          <a:custGeom>
            <a:avLst/>
            <a:gdLst/>
            <a:ahLst/>
            <a:cxnLst/>
            <a:rect l="l" t="t" r="r" b="b"/>
            <a:pathLst>
              <a:path w="3769733" h="2634101">
                <a:moveTo>
                  <a:pt x="0" y="0"/>
                </a:moveTo>
                <a:lnTo>
                  <a:pt x="3769733" y="0"/>
                </a:lnTo>
                <a:lnTo>
                  <a:pt x="3769733" y="2634101"/>
                </a:lnTo>
                <a:lnTo>
                  <a:pt x="0" y="26341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2132" y="7802250"/>
            <a:ext cx="2367724" cy="2148710"/>
          </a:xfrm>
          <a:custGeom>
            <a:avLst/>
            <a:gdLst/>
            <a:ahLst/>
            <a:cxnLst/>
            <a:rect l="l" t="t" r="r" b="b"/>
            <a:pathLst>
              <a:path w="2367724" h="2148710">
                <a:moveTo>
                  <a:pt x="0" y="0"/>
                </a:moveTo>
                <a:lnTo>
                  <a:pt x="2367725" y="0"/>
                </a:lnTo>
                <a:lnTo>
                  <a:pt x="2367725" y="2148710"/>
                </a:lnTo>
                <a:lnTo>
                  <a:pt x="0" y="2148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68176" y="2897151"/>
            <a:ext cx="8807648" cy="1618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59"/>
              </a:lnSpc>
            </a:pPr>
            <a:r>
              <a:rPr lang="en-US" sz="9399" b="1">
                <a:solidFill>
                  <a:srgbClr val="FF3131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 khám phá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2161" y="-1476372"/>
            <a:ext cx="8685274" cy="8116783"/>
          </a:xfrm>
          <a:custGeom>
            <a:avLst/>
            <a:gdLst/>
            <a:ahLst/>
            <a:cxnLst/>
            <a:rect l="l" t="t" r="r" b="b"/>
            <a:pathLst>
              <a:path w="8685274" h="8116783">
                <a:moveTo>
                  <a:pt x="0" y="0"/>
                </a:moveTo>
                <a:lnTo>
                  <a:pt x="8685274" y="0"/>
                </a:lnTo>
                <a:lnTo>
                  <a:pt x="8685274" y="8116783"/>
                </a:lnTo>
                <a:lnTo>
                  <a:pt x="0" y="8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50476" y="1227036"/>
            <a:ext cx="4269212" cy="4517685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70829" y="0"/>
            <a:ext cx="7315200" cy="1642872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171555">
            <a:off x="16084200" y="8012900"/>
            <a:ext cx="3023733" cy="2490800"/>
          </a:xfrm>
          <a:custGeom>
            <a:avLst/>
            <a:gdLst/>
            <a:ahLst/>
            <a:cxnLst/>
            <a:rect l="l" t="t" r="r" b="b"/>
            <a:pathLst>
              <a:path w="3023733" h="2490800">
                <a:moveTo>
                  <a:pt x="0" y="0"/>
                </a:moveTo>
                <a:lnTo>
                  <a:pt x="3023733" y="0"/>
                </a:lnTo>
                <a:lnTo>
                  <a:pt x="3023733" y="2490800"/>
                </a:lnTo>
                <a:lnTo>
                  <a:pt x="0" y="2490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7241" y="479165"/>
            <a:ext cx="1487640" cy="1495742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9104" y="7633711"/>
            <a:ext cx="2367724" cy="2148710"/>
          </a:xfrm>
          <a:custGeom>
            <a:avLst/>
            <a:gdLst/>
            <a:ahLst/>
            <a:cxnLst/>
            <a:rect l="l" t="t" r="r" b="b"/>
            <a:pathLst>
              <a:path w="2367724" h="2148710">
                <a:moveTo>
                  <a:pt x="0" y="0"/>
                </a:moveTo>
                <a:lnTo>
                  <a:pt x="2367725" y="0"/>
                </a:lnTo>
                <a:lnTo>
                  <a:pt x="2367725" y="2148710"/>
                </a:lnTo>
                <a:lnTo>
                  <a:pt x="0" y="2148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778389" y="2792612"/>
            <a:ext cx="7290643" cy="172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 b="1">
                <a:solidFill>
                  <a:srgbClr val="055C9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Bé chia sẻ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2161" y="-1476372"/>
            <a:ext cx="8685274" cy="8116783"/>
          </a:xfrm>
          <a:custGeom>
            <a:avLst/>
            <a:gdLst/>
            <a:ahLst/>
            <a:cxnLst/>
            <a:rect l="l" t="t" r="r" b="b"/>
            <a:pathLst>
              <a:path w="8685274" h="8116783">
                <a:moveTo>
                  <a:pt x="0" y="0"/>
                </a:moveTo>
                <a:lnTo>
                  <a:pt x="8685274" y="0"/>
                </a:lnTo>
                <a:lnTo>
                  <a:pt x="8685274" y="8116783"/>
                </a:lnTo>
                <a:lnTo>
                  <a:pt x="0" y="8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1464015"/>
            <a:ext cx="4269212" cy="4517685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70829" y="0"/>
            <a:ext cx="7315200" cy="1642872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171555">
            <a:off x="16084200" y="8012900"/>
            <a:ext cx="3023733" cy="2490800"/>
          </a:xfrm>
          <a:custGeom>
            <a:avLst/>
            <a:gdLst/>
            <a:ahLst/>
            <a:cxnLst/>
            <a:rect l="l" t="t" r="r" b="b"/>
            <a:pathLst>
              <a:path w="3023733" h="2490800">
                <a:moveTo>
                  <a:pt x="0" y="0"/>
                </a:moveTo>
                <a:lnTo>
                  <a:pt x="3023733" y="0"/>
                </a:lnTo>
                <a:lnTo>
                  <a:pt x="3023733" y="2490800"/>
                </a:lnTo>
                <a:lnTo>
                  <a:pt x="0" y="2490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7241" y="479165"/>
            <a:ext cx="1487640" cy="1495742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9104" y="7633711"/>
            <a:ext cx="2367724" cy="2148710"/>
          </a:xfrm>
          <a:custGeom>
            <a:avLst/>
            <a:gdLst/>
            <a:ahLst/>
            <a:cxnLst/>
            <a:rect l="l" t="t" r="r" b="b"/>
            <a:pathLst>
              <a:path w="2367724" h="2148710">
                <a:moveTo>
                  <a:pt x="0" y="0"/>
                </a:moveTo>
                <a:lnTo>
                  <a:pt x="2367725" y="0"/>
                </a:lnTo>
                <a:lnTo>
                  <a:pt x="2367725" y="2148710"/>
                </a:lnTo>
                <a:lnTo>
                  <a:pt x="0" y="2148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2" descr="Tổng hợp 15 cách nấu canh cà rốt ngon dễ làm cho bữa cơm gia đ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552" y="1642872"/>
            <a:ext cx="6541725" cy="36633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553" y="5981700"/>
            <a:ext cx="6541724" cy="380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42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92161" y="-1476372"/>
            <a:ext cx="8685274" cy="8116783"/>
          </a:xfrm>
          <a:custGeom>
            <a:avLst/>
            <a:gdLst/>
            <a:ahLst/>
            <a:cxnLst/>
            <a:rect l="l" t="t" r="r" b="b"/>
            <a:pathLst>
              <a:path w="8685274" h="8116783">
                <a:moveTo>
                  <a:pt x="0" y="0"/>
                </a:moveTo>
                <a:lnTo>
                  <a:pt x="8685274" y="0"/>
                </a:lnTo>
                <a:lnTo>
                  <a:pt x="8685274" y="8116783"/>
                </a:lnTo>
                <a:lnTo>
                  <a:pt x="0" y="81167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52966" y="-144463"/>
            <a:ext cx="4269212" cy="4517685"/>
          </a:xfrm>
          <a:custGeom>
            <a:avLst/>
            <a:gdLst/>
            <a:ahLst/>
            <a:cxnLst/>
            <a:rect l="l" t="t" r="r" b="b"/>
            <a:pathLst>
              <a:path w="4269212" h="4517685">
                <a:moveTo>
                  <a:pt x="0" y="0"/>
                </a:moveTo>
                <a:lnTo>
                  <a:pt x="4269212" y="0"/>
                </a:lnTo>
                <a:lnTo>
                  <a:pt x="4269212" y="4517685"/>
                </a:lnTo>
                <a:lnTo>
                  <a:pt x="0" y="4517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70829" y="0"/>
            <a:ext cx="7315200" cy="1642872"/>
          </a:xfrm>
          <a:custGeom>
            <a:avLst/>
            <a:gdLst/>
            <a:ahLst/>
            <a:cxnLst/>
            <a:rect l="l" t="t" r="r" b="b"/>
            <a:pathLst>
              <a:path w="7315200" h="1642872">
                <a:moveTo>
                  <a:pt x="0" y="0"/>
                </a:moveTo>
                <a:lnTo>
                  <a:pt x="7315200" y="0"/>
                </a:lnTo>
                <a:lnTo>
                  <a:pt x="7315200" y="1642872"/>
                </a:lnTo>
                <a:lnTo>
                  <a:pt x="0" y="16428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171555">
            <a:off x="16084200" y="8012900"/>
            <a:ext cx="3023733" cy="2490800"/>
          </a:xfrm>
          <a:custGeom>
            <a:avLst/>
            <a:gdLst/>
            <a:ahLst/>
            <a:cxnLst/>
            <a:rect l="l" t="t" r="r" b="b"/>
            <a:pathLst>
              <a:path w="3023733" h="2490800">
                <a:moveTo>
                  <a:pt x="0" y="0"/>
                </a:moveTo>
                <a:lnTo>
                  <a:pt x="3023733" y="0"/>
                </a:lnTo>
                <a:lnTo>
                  <a:pt x="3023733" y="2490800"/>
                </a:lnTo>
                <a:lnTo>
                  <a:pt x="0" y="2490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7241" y="479165"/>
            <a:ext cx="1487640" cy="1495742"/>
          </a:xfrm>
          <a:custGeom>
            <a:avLst/>
            <a:gdLst/>
            <a:ahLst/>
            <a:cxnLst/>
            <a:rect l="l" t="t" r="r" b="b"/>
            <a:pathLst>
              <a:path w="1487640" h="1495742">
                <a:moveTo>
                  <a:pt x="0" y="0"/>
                </a:moveTo>
                <a:lnTo>
                  <a:pt x="1487639" y="0"/>
                </a:lnTo>
                <a:lnTo>
                  <a:pt x="1487639" y="1495742"/>
                </a:lnTo>
                <a:lnTo>
                  <a:pt x="0" y="14957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9104" y="7633711"/>
            <a:ext cx="2367724" cy="2148710"/>
          </a:xfrm>
          <a:custGeom>
            <a:avLst/>
            <a:gdLst/>
            <a:ahLst/>
            <a:cxnLst/>
            <a:rect l="l" t="t" r="r" b="b"/>
            <a:pathLst>
              <a:path w="2367724" h="2148710">
                <a:moveTo>
                  <a:pt x="0" y="0"/>
                </a:moveTo>
                <a:lnTo>
                  <a:pt x="2367725" y="0"/>
                </a:lnTo>
                <a:lnTo>
                  <a:pt x="2367725" y="2148710"/>
                </a:lnTo>
                <a:lnTo>
                  <a:pt x="0" y="21487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AutoShape 2" descr="Tổng hợp 15 cách nấu canh cà rốt ngon dễ làm cho bữa cơm gia đì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512" y="4373222"/>
            <a:ext cx="6071234" cy="43373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5892" y="4000500"/>
            <a:ext cx="4959981" cy="502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1562" y="6667500"/>
            <a:ext cx="7268362" cy="6792615"/>
          </a:xfrm>
          <a:custGeom>
            <a:avLst/>
            <a:gdLst/>
            <a:ahLst/>
            <a:cxnLst/>
            <a:rect l="l" t="t" r="r" b="b"/>
            <a:pathLst>
              <a:path w="7268362" h="6792615">
                <a:moveTo>
                  <a:pt x="0" y="0"/>
                </a:moveTo>
                <a:lnTo>
                  <a:pt x="7268362" y="0"/>
                </a:lnTo>
                <a:lnTo>
                  <a:pt x="7268362" y="6792614"/>
                </a:lnTo>
                <a:lnTo>
                  <a:pt x="0" y="67926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2022270" y="-2410690"/>
            <a:ext cx="7268362" cy="6792615"/>
          </a:xfrm>
          <a:custGeom>
            <a:avLst/>
            <a:gdLst/>
            <a:ahLst/>
            <a:cxnLst/>
            <a:rect l="l" t="t" r="r" b="b"/>
            <a:pathLst>
              <a:path w="7268362" h="6792615">
                <a:moveTo>
                  <a:pt x="0" y="0"/>
                </a:moveTo>
                <a:lnTo>
                  <a:pt x="7268362" y="0"/>
                </a:lnTo>
                <a:lnTo>
                  <a:pt x="7268362" y="6792615"/>
                </a:lnTo>
                <a:lnTo>
                  <a:pt x="0" y="67926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234899" y="-1071783"/>
            <a:ext cx="3749612" cy="4114800"/>
          </a:xfrm>
          <a:custGeom>
            <a:avLst/>
            <a:gdLst/>
            <a:ahLst/>
            <a:cxnLst/>
            <a:rect l="l" t="t" r="r" b="b"/>
            <a:pathLst>
              <a:path w="3749612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97000" y="-1071783"/>
            <a:ext cx="3749611" cy="4114800"/>
          </a:xfrm>
          <a:custGeom>
            <a:avLst/>
            <a:gdLst/>
            <a:ahLst/>
            <a:cxnLst/>
            <a:rect l="l" t="t" r="r" b="b"/>
            <a:pathLst>
              <a:path w="3749611" h="4114800">
                <a:moveTo>
                  <a:pt x="0" y="0"/>
                </a:moveTo>
                <a:lnTo>
                  <a:pt x="3749611" y="0"/>
                </a:lnTo>
                <a:lnTo>
                  <a:pt x="37496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cà rố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190500"/>
            <a:ext cx="17983200" cy="963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3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31745" y="4125866"/>
            <a:ext cx="4520899" cy="6424012"/>
          </a:xfrm>
          <a:custGeom>
            <a:avLst/>
            <a:gdLst/>
            <a:ahLst/>
            <a:cxnLst/>
            <a:rect l="l" t="t" r="r" b="b"/>
            <a:pathLst>
              <a:path w="4520899" h="6424012">
                <a:moveTo>
                  <a:pt x="0" y="0"/>
                </a:moveTo>
                <a:lnTo>
                  <a:pt x="4520899" y="0"/>
                </a:lnTo>
                <a:lnTo>
                  <a:pt x="4520899" y="6424013"/>
                </a:lnTo>
                <a:lnTo>
                  <a:pt x="0" y="64240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80962" y="5036939"/>
            <a:ext cx="3694161" cy="5852137"/>
          </a:xfrm>
          <a:custGeom>
            <a:avLst/>
            <a:gdLst/>
            <a:ahLst/>
            <a:cxnLst/>
            <a:rect l="l" t="t" r="r" b="b"/>
            <a:pathLst>
              <a:path w="3694161" h="5852137">
                <a:moveTo>
                  <a:pt x="0" y="0"/>
                </a:moveTo>
                <a:lnTo>
                  <a:pt x="3694161" y="0"/>
                </a:lnTo>
                <a:lnTo>
                  <a:pt x="3694161" y="5852137"/>
                </a:lnTo>
                <a:lnTo>
                  <a:pt x="0" y="58521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125650" y="4125866"/>
            <a:ext cx="3753581" cy="6763209"/>
          </a:xfrm>
          <a:custGeom>
            <a:avLst/>
            <a:gdLst/>
            <a:ahLst/>
            <a:cxnLst/>
            <a:rect l="l" t="t" r="r" b="b"/>
            <a:pathLst>
              <a:path w="3753581" h="6763209">
                <a:moveTo>
                  <a:pt x="0" y="0"/>
                </a:moveTo>
                <a:lnTo>
                  <a:pt x="3753581" y="0"/>
                </a:lnTo>
                <a:lnTo>
                  <a:pt x="3753581" y="6763210"/>
                </a:lnTo>
                <a:lnTo>
                  <a:pt x="0" y="676321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20410" y="5490159"/>
            <a:ext cx="5107496" cy="6172200"/>
          </a:xfrm>
          <a:custGeom>
            <a:avLst/>
            <a:gdLst/>
            <a:ahLst/>
            <a:cxnLst/>
            <a:rect l="l" t="t" r="r" b="b"/>
            <a:pathLst>
              <a:path w="5107496" h="6172200">
                <a:moveTo>
                  <a:pt x="0" y="0"/>
                </a:moveTo>
                <a:lnTo>
                  <a:pt x="5107496" y="0"/>
                </a:lnTo>
                <a:lnTo>
                  <a:pt x="5107496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01315" y="4844181"/>
            <a:ext cx="3622157" cy="6818178"/>
          </a:xfrm>
          <a:custGeom>
            <a:avLst/>
            <a:gdLst/>
            <a:ahLst/>
            <a:cxnLst/>
            <a:rect l="l" t="t" r="r" b="b"/>
            <a:pathLst>
              <a:path w="3622157" h="6818178">
                <a:moveTo>
                  <a:pt x="0" y="0"/>
                </a:moveTo>
                <a:lnTo>
                  <a:pt x="3622157" y="0"/>
                </a:lnTo>
                <a:lnTo>
                  <a:pt x="3622157" y="6818178"/>
                </a:lnTo>
                <a:lnTo>
                  <a:pt x="0" y="68181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386420" y="3775582"/>
            <a:ext cx="3974462" cy="7463779"/>
          </a:xfrm>
          <a:custGeom>
            <a:avLst/>
            <a:gdLst/>
            <a:ahLst/>
            <a:cxnLst/>
            <a:rect l="l" t="t" r="r" b="b"/>
            <a:pathLst>
              <a:path w="3974462" h="7463779">
                <a:moveTo>
                  <a:pt x="0" y="0"/>
                </a:moveTo>
                <a:lnTo>
                  <a:pt x="3974462" y="0"/>
                </a:lnTo>
                <a:lnTo>
                  <a:pt x="3974462" y="7463778"/>
                </a:lnTo>
                <a:lnTo>
                  <a:pt x="0" y="74637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MP3 Rap IQ 15 phut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rot="21140555">
            <a:off x="8839200" y="4838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6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8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36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73</Words>
  <Application>Microsoft Office PowerPoint</Application>
  <PresentationFormat>Custom</PresentationFormat>
  <Paragraphs>17</Paragraphs>
  <Slides>12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DejaVu Serif</vt:lpstr>
      <vt:lpstr>Calibri</vt:lpstr>
      <vt:lpstr>Arial</vt:lpstr>
      <vt:lpstr>Cherry Bomb One</vt:lpstr>
      <vt:lpstr>DejaVu Serif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Thêm tiêu đề</dc:title>
  <cp:lastModifiedBy>Administrator</cp:lastModifiedBy>
  <cp:revision>29</cp:revision>
  <dcterms:created xsi:type="dcterms:W3CDTF">2006-08-16T00:00:00Z</dcterms:created>
  <dcterms:modified xsi:type="dcterms:W3CDTF">2026-05-15T08:31:52Z</dcterms:modified>
  <dc:identifier>DAG4BjZ21zw</dc:identifier>
</cp:coreProperties>
</file>