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09" r:id="rId3"/>
    <p:sldId id="279" r:id="rId4"/>
    <p:sldId id="256" r:id="rId5"/>
    <p:sldId id="257" r:id="rId6"/>
    <p:sldId id="258" r:id="rId7"/>
    <p:sldId id="259" r:id="rId8"/>
    <p:sldId id="260" r:id="rId9"/>
    <p:sldId id="261" r:id="rId10"/>
    <p:sldId id="281" r:id="rId11"/>
    <p:sldId id="282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310" r:id="rId26"/>
    <p:sldId id="30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91" y="-76504"/>
            <a:ext cx="12193057" cy="70110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D1AC16-0E43-4708-A3AA-9C615041CC14}"/>
              </a:ext>
            </a:extLst>
          </p:cNvPr>
          <p:cNvSpPr/>
          <p:nvPr/>
        </p:nvSpPr>
        <p:spPr>
          <a:xfrm>
            <a:off x="1875934" y="2771480"/>
            <a:ext cx="8880050" cy="322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ÁN PHÁT TRIỂN NGÔN NGỮ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4-5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25-30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Hoàng Thuý Liễu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2751" y="2903456"/>
            <a:ext cx="8682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53455" cy="677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94" y="904961"/>
            <a:ext cx="8131995" cy="481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2116" y="2381690"/>
            <a:ext cx="78101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các bài thơ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ai sáng tác ?</a:t>
            </a:r>
          </a:p>
        </p:txBody>
      </p:sp>
    </p:spTree>
    <p:extLst>
      <p:ext uri="{BB962C8B-B14F-4D97-AF65-F5344CB8AC3E}">
        <p14:creationId xmlns:p14="http://schemas.microsoft.com/office/powerpoint/2010/main" val="200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ranh vẽ cô giáo và học sinh, tranh vẽ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440"/>
            <a:ext cx="12192001" cy="6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212" y="311607"/>
            <a:ext cx="6283171" cy="2065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4383" y="1533237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Hà Quang</a:t>
            </a:r>
          </a:p>
        </p:txBody>
      </p:sp>
    </p:spTree>
    <p:extLst>
      <p:ext uri="{BB962C8B-B14F-4D97-AF65-F5344CB8AC3E}">
        <p14:creationId xmlns:p14="http://schemas.microsoft.com/office/powerpoint/2010/main" val="20270318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5" name="Rectangle 4"/>
          <p:cNvSpPr/>
          <p:nvPr/>
        </p:nvSpPr>
        <p:spPr>
          <a:xfrm>
            <a:off x="3069370" y="1224816"/>
            <a:ext cx="6053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0330" y="2716404"/>
            <a:ext cx="8871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cảm của bạn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 cho cô giáo của bạn đấy.</a:t>
            </a:r>
          </a:p>
        </p:txBody>
      </p:sp>
    </p:spTree>
    <p:extLst>
      <p:ext uri="{BB962C8B-B14F-4D97-AF65-F5344CB8AC3E}">
        <p14:creationId xmlns:p14="http://schemas.microsoft.com/office/powerpoint/2010/main" val="3858561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12"/>
            <a:ext cx="12192001" cy="6834488"/>
          </a:xfrm>
        </p:spPr>
      </p:pic>
      <p:sp>
        <p:nvSpPr>
          <p:cNvPr id="6" name="Rounded Rectangle 5"/>
          <p:cNvSpPr/>
          <p:nvPr/>
        </p:nvSpPr>
        <p:spPr>
          <a:xfrm>
            <a:off x="1894114" y="1027906"/>
            <a:ext cx="8765177" cy="40274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569" y="2164453"/>
            <a:ext cx="8512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đến lớp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thế nào?</a:t>
            </a:r>
          </a:p>
        </p:txBody>
      </p:sp>
    </p:spTree>
    <p:extLst>
      <p:ext uri="{BB962C8B-B14F-4D97-AF65-F5344CB8AC3E}">
        <p14:creationId xmlns:p14="http://schemas.microsoft.com/office/powerpoint/2010/main" val="91231296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8" y="374931"/>
            <a:ext cx="5567326" cy="469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12" y="616921"/>
            <a:ext cx="5243014" cy="23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49" y="1095900"/>
            <a:ext cx="336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</a:p>
        </p:txBody>
      </p:sp>
    </p:spTree>
    <p:extLst>
      <p:ext uri="{BB962C8B-B14F-4D97-AF65-F5344CB8AC3E}">
        <p14:creationId xmlns:p14="http://schemas.microsoft.com/office/powerpoint/2010/main" val="2311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7783" cy="6962503"/>
          </a:xfrm>
        </p:spPr>
      </p:pic>
      <p:sp>
        <p:nvSpPr>
          <p:cNvPr id="5" name="Rectangle 4"/>
          <p:cNvSpPr/>
          <p:nvPr/>
        </p:nvSpPr>
        <p:spPr>
          <a:xfrm>
            <a:off x="1506357" y="643185"/>
            <a:ext cx="6801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cô giảng bài thì ra sao?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" y="1382676"/>
            <a:ext cx="5377950" cy="492366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917474" y="1027905"/>
            <a:ext cx="4741817" cy="3234009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19" y="214530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áp.</a:t>
            </a:r>
          </a:p>
        </p:txBody>
      </p:sp>
    </p:spTree>
    <p:extLst>
      <p:ext uri="{BB962C8B-B14F-4D97-AF65-F5344CB8AC3E}">
        <p14:creationId xmlns:p14="http://schemas.microsoft.com/office/powerpoint/2010/main" val="45790267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358438" y="1810888"/>
            <a:ext cx="7475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nghịch thì cô </a:t>
            </a:r>
            <a:r>
              <a:rPr lang="en-US" sz="4400" b="1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96938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30" y="747571"/>
            <a:ext cx="4433831" cy="220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7" y="546732"/>
            <a:ext cx="5971813" cy="557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561" y="1275189"/>
            <a:ext cx="340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</a:p>
        </p:txBody>
      </p:sp>
    </p:spTree>
    <p:extLst>
      <p:ext uri="{BB962C8B-B14F-4D97-AF65-F5344CB8AC3E}">
        <p14:creationId xmlns:p14="http://schemas.microsoft.com/office/powerpoint/2010/main" val="25914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23549" y="1810888"/>
            <a:ext cx="71449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4841213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45BBE2-FE3D-4AE4-B417-A0A50CC29BBE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31"/>
            <a:ext cx="12191999" cy="68704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59409E-160C-46EB-91E0-19B083C35FFC}"/>
              </a:ext>
            </a:extLst>
          </p:cNvPr>
          <p:cNvSpPr/>
          <p:nvPr/>
        </p:nvSpPr>
        <p:spPr>
          <a:xfrm>
            <a:off x="1074656" y="2238357"/>
            <a:ext cx="10275216" cy="194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15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524" y="657086"/>
            <a:ext cx="5396753" cy="4424082"/>
          </a:xfrm>
          <a:prstGeom prst="rect">
            <a:avLst/>
          </a:prstGeom>
        </p:spPr>
      </p:pic>
      <p:sp>
        <p:nvSpPr>
          <p:cNvPr id="8" name="16-Point Star 7"/>
          <p:cNvSpPr/>
          <p:nvPr/>
        </p:nvSpPr>
        <p:spPr>
          <a:xfrm>
            <a:off x="1237129" y="1141180"/>
            <a:ext cx="4858871" cy="2474258"/>
          </a:xfrm>
          <a:prstGeom prst="star1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5" y="1625274"/>
            <a:ext cx="2671482" cy="144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365" y="1930102"/>
            <a:ext cx="30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</a:t>
            </a:r>
          </a:p>
        </p:txBody>
      </p:sp>
    </p:spTree>
    <p:extLst>
      <p:ext uri="{BB962C8B-B14F-4D97-AF65-F5344CB8AC3E}">
        <p14:creationId xmlns:p14="http://schemas.microsoft.com/office/powerpoint/2010/main" val="331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526" cy="7731580"/>
          </a:xfrm>
        </p:spPr>
      </p:pic>
      <p:sp>
        <p:nvSpPr>
          <p:cNvPr id="7" name="Rectangle 6"/>
          <p:cNvSpPr/>
          <p:nvPr/>
        </p:nvSpPr>
        <p:spPr>
          <a:xfrm>
            <a:off x="1567543" y="783771"/>
            <a:ext cx="9196251" cy="532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6520" y="2967335"/>
            <a:ext cx="8678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bạn nhỏ đẹp như nào? </a:t>
            </a:r>
          </a:p>
        </p:txBody>
      </p:sp>
    </p:spTree>
    <p:extLst>
      <p:ext uri="{BB962C8B-B14F-4D97-AF65-F5344CB8AC3E}">
        <p14:creationId xmlns:p14="http://schemas.microsoft.com/office/powerpoint/2010/main" val="3927428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" y="409438"/>
            <a:ext cx="6443544" cy="5808482"/>
          </a:xfrm>
          <a:prstGeom prst="rect">
            <a:avLst/>
          </a:prstGeom>
        </p:spPr>
      </p:pic>
      <p:sp>
        <p:nvSpPr>
          <p:cNvPr id="9" name="12-Point Star 8"/>
          <p:cNvSpPr/>
          <p:nvPr/>
        </p:nvSpPr>
        <p:spPr>
          <a:xfrm>
            <a:off x="7003868" y="365125"/>
            <a:ext cx="4349932" cy="3971109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594" y="1690688"/>
            <a:ext cx="275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 muối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hoa rừng</a:t>
            </a:r>
          </a:p>
        </p:txBody>
      </p:sp>
    </p:spTree>
    <p:extLst>
      <p:ext uri="{BB962C8B-B14F-4D97-AF65-F5344CB8AC3E}">
        <p14:creationId xmlns:p14="http://schemas.microsoft.com/office/powerpoint/2010/main" val="169084201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5" name="Rectangle 4"/>
          <p:cNvSpPr/>
          <p:nvPr/>
        </p:nvSpPr>
        <p:spPr>
          <a:xfrm>
            <a:off x="2560474" y="1817803"/>
            <a:ext cx="75151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tự hào về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 sao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23" y="431818"/>
            <a:ext cx="5681964" cy="456020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175657" y="705394"/>
            <a:ext cx="4539766" cy="291301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564" y="164024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quý.</a:t>
            </a:r>
          </a:p>
        </p:txBody>
      </p:sp>
    </p:spTree>
    <p:extLst>
      <p:ext uri="{BB962C8B-B14F-4D97-AF65-F5344CB8AC3E}">
        <p14:creationId xmlns:p14="http://schemas.microsoft.com/office/powerpoint/2010/main" val="24055325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047BA2-18F9-4CC6-8F83-9ECD9B786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5C97AF-B7B7-465D-8B2B-49945865A38D}"/>
              </a:ext>
            </a:extLst>
          </p:cNvPr>
          <p:cNvSpPr/>
          <p:nvPr/>
        </p:nvSpPr>
        <p:spPr>
          <a:xfrm>
            <a:off x="2573518" y="1093509"/>
            <a:ext cx="702296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2.4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nhân,nhóm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53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2495" y="2403835"/>
            <a:ext cx="7525965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r>
              <a:rPr lang="en-US" sz="4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4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000" b="1" cap="none" spc="0" dirty="0">
              <a:ln w="0"/>
              <a:solidFill>
                <a:srgbClr val="66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cap="none" spc="0" dirty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algn="ctr"/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788347" y="5276193"/>
            <a:ext cx="41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</a:p>
        </p:txBody>
      </p:sp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vào lớp</a:t>
            </a: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cười thật tươi</a:t>
            </a:r>
          </a:p>
        </p:txBody>
      </p:sp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</a:p>
        </p:txBody>
      </p:sp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</a:p>
        </p:txBody>
      </p:sp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</a:p>
        </p:txBody>
      </p:sp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</a:p>
        </p:txBody>
      </p:sp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</a:p>
        </p:txBody>
      </p:sp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361</Words>
  <Application>Microsoft Office PowerPoint</Application>
  <PresentationFormat>Widescreen</PresentationFormat>
  <Paragraphs>59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Administrator</cp:lastModifiedBy>
  <cp:revision>41</cp:revision>
  <dcterms:created xsi:type="dcterms:W3CDTF">2021-11-04T12:32:43Z</dcterms:created>
  <dcterms:modified xsi:type="dcterms:W3CDTF">2026-05-08T02:26:32Z</dcterms:modified>
</cp:coreProperties>
</file>