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9" r:id="rId4"/>
    <p:sldId id="260" r:id="rId5"/>
    <p:sldId id="261" r:id="rId6"/>
    <p:sldId id="274" r:id="rId7"/>
    <p:sldId id="275" r:id="rId8"/>
    <p:sldId id="273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>
        <p:scale>
          <a:sx n="60" d="100"/>
          <a:sy n="60" d="100"/>
        </p:scale>
        <p:origin x="-1014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6C42E-A57C-4978-ADD0-006C9C2EB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D07D3C6-0E88-4776-806D-43C863644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97B9F1-5566-42D9-BB1D-E46CD497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8DF386-64AD-49E4-A8FC-0AF12A9B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8D2932-0665-4F47-8EF1-97AA8F00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EB755E-965E-47D3-9546-4481E617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3C195E7-B0CA-4E37-AB24-19FF9AD2F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FC9BEB-8FBD-4626-A703-B7103A67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1434A7-0810-4EA2-A449-3261E1C6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163B49-BFF1-463B-AD9A-0743BEE4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1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450261-C051-4390-978E-3DD8DCFB0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5D6CF5-2F74-4BF5-A647-080AB3C1E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A00619-379A-4E43-9334-7F4AA93A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99BAA-8D57-4A01-9380-4B9101E2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A6522-AD86-40C7-A8F6-E0B99D00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B9879C-E193-4415-874E-7037575B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D3A410-FDEF-4121-8DE8-037D03E10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4242C2-81D5-4B20-8AD9-8DD8A762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BA9DD1-1FA3-46C1-9377-75DEE76C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86A517-CD8A-4165-96C2-4C37C6A3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D761C7-AB43-4174-8ADD-30FB2DA2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F75F71-2E34-4557-B4DD-92BFCC97F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FAC1B8-7447-4F50-9A66-3EEBD1D8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F38870-1C9D-4E23-8518-CC2DD6D4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A3ED25-B915-463E-9F6A-1D34DC2D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2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FCC7BE-7E55-4362-A166-C26996F7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E686EC-1135-403D-9A44-BC396F114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C238DF-B5E2-448E-B2B2-56644F9CE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D232B4-AFD2-4F0C-8429-C4EE8C80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38E205-F80C-487C-84AB-B9C00597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A529BE-424A-4704-816F-48F8F3C8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1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8C94D-91E4-448F-8B72-FF3A43E5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7B75B8-8466-495C-ADA8-634A2984C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1DD399-ABF2-4399-BF0B-84FE10692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1351E6-2B43-4CC1-BFE4-174ADD438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E17CDB7-3188-4BA1-80BE-C5A7F5093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E85793E-418F-433A-811C-7727BB31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5F3E7D7-F82B-4A34-B468-74866B18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0F902FC-9C6B-45D1-B2ED-9B92B568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1F3E6-5B6B-47D3-A949-3DBCFA31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F7AC663-C729-4D89-930D-58EAA57A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B9A0F8A-0D61-4461-ADD3-07A67C7A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EAFF5A-E83C-4DD0-A64B-45FF50D3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A71F28-7EFE-4BE6-A021-18234C01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F89E20-AF9A-4304-83FD-403D2CBC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93E5B8-0B2B-4CF6-BB81-D1E4F9EC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5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F66EBF-71B6-4012-8CFB-7B4EFEF2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F133B9-8B33-4A91-BFF9-FCFD3BEA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5644CC-A677-4B1B-A375-3895CEFC7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3FFDE0-7448-4092-B3B8-60EE0BAF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6FA8A7-78F1-4461-8F7E-9B3EB07F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9AD9BF-87B2-4579-A4E7-31A1D04E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5AB523-ED47-4772-A03F-1AAC0A8B2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6C0E32-C574-4ABB-BB62-B862E14A0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EFACF5-6F05-4643-B81E-A38E4E621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EA145C-FE71-41E9-9B35-B11042244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BE41E7-4471-4619-941A-0C52D904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7FAE3D-4C49-4ECF-96E8-0097624A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8284DD4-2B15-4B8B-B5E0-D4286168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C49EE85-02BB-477E-B0BD-5B793022E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6D6746-E7C5-4DA1-BCDB-81B078131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768B3-E57B-4C15-95A8-80F295A237D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819969-6853-465F-BE11-778F8AE51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5C4720-5CC0-4FFC-94CE-FB95E1F1C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FB50-C47F-41EF-894D-98FDC226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639BC3-49C7-4365-B909-9FDC9C95E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84" y="-120770"/>
            <a:ext cx="131018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AAA05E-055D-4B4A-B8BF-8E12559C92DA}"/>
              </a:ext>
            </a:extLst>
          </p:cNvPr>
          <p:cNvSpPr txBox="1"/>
          <p:nvPr/>
        </p:nvSpPr>
        <p:spPr>
          <a:xfrm>
            <a:off x="2967487" y="120770"/>
            <a:ext cx="747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H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NGHĨA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666706-89F1-48B1-B785-9C0F90315000}"/>
              </a:ext>
            </a:extLst>
          </p:cNvPr>
          <p:cNvSpPr txBox="1"/>
          <p:nvPr/>
        </p:nvSpPr>
        <p:spPr>
          <a:xfrm rot="10800000" flipH="1" flipV="1">
            <a:off x="2967486" y="1519069"/>
            <a:ext cx="7746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HOẠT ĐỘNG KHÁM PHÁ KHOA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“KHÁM PHÁ QUẢ CAM”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18-24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10-12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12-15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p đồng dao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A6A24B44-6E43-4AD3-8A2D-859BD174F1BC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1.9046" end="827.03599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7" name="Picture 2" descr="Màn hình đen xì mỗi vào chơi trên google play games beta - Cộng đồng Google  Play">
            <a:extLst>
              <a:ext uri="{FF2B5EF4-FFF2-40B4-BE49-F238E27FC236}">
                <a16:creationId xmlns="" xmlns:a16="http://schemas.microsoft.com/office/drawing/2014/main" id="{56F71568-65B7-46B5-87BE-6B6B6380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8963" y="-427442"/>
            <a:ext cx="13619989" cy="728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0AA72BB-9DBF-4BB8-AA85-AD0B05424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2B7EB1-1A91-40F4-9682-1F907F86A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" y="0"/>
            <a:ext cx="12298017" cy="69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621AA69-4561-4E22-8294-477E7F1DE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42"/>
            <a:ext cx="12192000" cy="675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-chơi-trò-chơi-vắt-nước-c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81000"/>
            <a:ext cx="3352800" cy="50871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7299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y-trình-vắt-nước-ca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kết thú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9312" y="1773936"/>
            <a:ext cx="4042601" cy="36941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0364E7-D27A-4E61-ACDA-1FC8064EA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7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66</Words>
  <Application>Microsoft Office PowerPoint</Application>
  <PresentationFormat>Custom</PresentationFormat>
  <Paragraphs>10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60</cp:revision>
  <dcterms:created xsi:type="dcterms:W3CDTF">2025-03-19T04:20:42Z</dcterms:created>
  <dcterms:modified xsi:type="dcterms:W3CDTF">2026-05-21T13:21:29Z</dcterms:modified>
</cp:coreProperties>
</file>